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theme/theme9.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78" r:id="rId3"/>
    <p:sldMasterId id="2147483663" r:id="rId4"/>
    <p:sldMasterId id="2147483671" r:id="rId5"/>
    <p:sldMasterId id="2147483672" r:id="rId6"/>
    <p:sldMasterId id="2147483689" r:id="rId7"/>
    <p:sldMasterId id="2147483709" r:id="rId8"/>
    <p:sldMasterId id="2147483725" r:id="rId9"/>
    <p:sldMasterId id="2147483749" r:id="rId10"/>
  </p:sldMasterIdLst>
  <p:notesMasterIdLst>
    <p:notesMasterId r:id="rId49"/>
  </p:notesMasterIdLst>
  <p:sldIdLst>
    <p:sldId id="517" r:id="rId11"/>
    <p:sldId id="539" r:id="rId12"/>
    <p:sldId id="559" r:id="rId13"/>
    <p:sldId id="555" r:id="rId14"/>
    <p:sldId id="556" r:id="rId15"/>
    <p:sldId id="557" r:id="rId16"/>
    <p:sldId id="558" r:id="rId17"/>
    <p:sldId id="568" r:id="rId18"/>
    <p:sldId id="508" r:id="rId19"/>
    <p:sldId id="560" r:id="rId20"/>
    <p:sldId id="551" r:id="rId21"/>
    <p:sldId id="569" r:id="rId22"/>
    <p:sldId id="566" r:id="rId23"/>
    <p:sldId id="572" r:id="rId24"/>
    <p:sldId id="573" r:id="rId25"/>
    <p:sldId id="540" r:id="rId26"/>
    <p:sldId id="578" r:id="rId27"/>
    <p:sldId id="580" r:id="rId28"/>
    <p:sldId id="564" r:id="rId29"/>
    <p:sldId id="588" r:id="rId30"/>
    <p:sldId id="590" r:id="rId31"/>
    <p:sldId id="589" r:id="rId32"/>
    <p:sldId id="571" r:id="rId33"/>
    <p:sldId id="587" r:id="rId34"/>
    <p:sldId id="545" r:id="rId35"/>
    <p:sldId id="581" r:id="rId36"/>
    <p:sldId id="582" r:id="rId37"/>
    <p:sldId id="546" r:id="rId38"/>
    <p:sldId id="585" r:id="rId39"/>
    <p:sldId id="583" r:id="rId40"/>
    <p:sldId id="543" r:id="rId41"/>
    <p:sldId id="570" r:id="rId42"/>
    <p:sldId id="577" r:id="rId43"/>
    <p:sldId id="527" r:id="rId44"/>
    <p:sldId id="529" r:id="rId45"/>
    <p:sldId id="536" r:id="rId46"/>
    <p:sldId id="537" r:id="rId47"/>
    <p:sldId id="586" r:id="rId4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a Kehler" initials="DK" lastIdx="2" clrIdx="0">
    <p:extLst>
      <p:ext uri="{19B8F6BF-5375-455C-9EA6-DF929625EA0E}">
        <p15:presenceInfo xmlns:p15="http://schemas.microsoft.com/office/powerpoint/2012/main" userId="S-1-5-21-2412913313-1480690540-2552650486-5928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096"/>
    <a:srgbClr val="D0E7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9" autoAdjust="0"/>
    <p:restoredTop sz="84875" autoAdjust="0"/>
  </p:normalViewPr>
  <p:slideViewPr>
    <p:cSldViewPr snapToGrid="0">
      <p:cViewPr varScale="1">
        <p:scale>
          <a:sx n="115" d="100"/>
          <a:sy n="115" d="100"/>
        </p:scale>
        <p:origin x="336" y="192"/>
      </p:cViewPr>
      <p:guideLst/>
    </p:cSldViewPr>
  </p:slideViewPr>
  <p:notesTextViewPr>
    <p:cViewPr>
      <p:scale>
        <a:sx n="1" d="1"/>
        <a:sy n="1" d="1"/>
      </p:scale>
      <p:origin x="0" y="0"/>
    </p:cViewPr>
  </p:notesTextViewPr>
  <p:sorterViewPr>
    <p:cViewPr varScale="1">
      <p:scale>
        <a:sx n="100" d="100"/>
        <a:sy n="100" d="100"/>
      </p:scale>
      <p:origin x="0" y="-68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4713F4-749A-4813-927E-903198312299}" type="doc">
      <dgm:prSet loTypeId="urn:microsoft.com/office/officeart/2005/8/layout/cycle8" loCatId="cycle" qsTypeId="urn:microsoft.com/office/officeart/2005/8/quickstyle/simple1" qsCatId="simple" csTypeId="urn:microsoft.com/office/officeart/2005/8/colors/accent1_2" csCatId="accent1" phldr="1"/>
      <dgm:spPr/>
    </dgm:pt>
    <dgm:pt modelId="{A1EDBFB2-92E6-4520-8ADF-373E7B1B98EF}">
      <dgm:prSet phldrT="[Tekst]" custT="1"/>
      <dgm:spPr/>
      <dgm:t>
        <a:bodyPr/>
        <a:lstStyle/>
        <a:p>
          <a:r>
            <a:rPr lang="da-DK" sz="1200" dirty="0"/>
            <a:t>Forskning </a:t>
          </a:r>
        </a:p>
      </dgm:t>
    </dgm:pt>
    <dgm:pt modelId="{53955ADA-52BC-485D-8BA2-01C560C12C8B}" type="parTrans" cxnId="{6B38AAFB-7FAD-49C1-8CCA-FF8D9A9D777D}">
      <dgm:prSet/>
      <dgm:spPr/>
      <dgm:t>
        <a:bodyPr/>
        <a:lstStyle/>
        <a:p>
          <a:endParaRPr lang="da-DK"/>
        </a:p>
      </dgm:t>
    </dgm:pt>
    <dgm:pt modelId="{677C86C1-3F4D-40F3-8E5C-A6330491C42A}" type="sibTrans" cxnId="{6B38AAFB-7FAD-49C1-8CCA-FF8D9A9D777D}">
      <dgm:prSet/>
      <dgm:spPr/>
      <dgm:t>
        <a:bodyPr/>
        <a:lstStyle/>
        <a:p>
          <a:endParaRPr lang="da-DK"/>
        </a:p>
      </dgm:t>
    </dgm:pt>
    <dgm:pt modelId="{5DC58C7C-6B54-462D-9A21-3B81E5C7C280}">
      <dgm:prSet phldrT="[Tekst]" custT="1"/>
      <dgm:spPr/>
      <dgm:t>
        <a:bodyPr/>
        <a:lstStyle/>
        <a:p>
          <a:r>
            <a:rPr lang="da-DK" sz="1200" dirty="0"/>
            <a:t>Drift – Arbejde </a:t>
          </a:r>
        </a:p>
      </dgm:t>
    </dgm:pt>
    <dgm:pt modelId="{2DAE3D6E-23E5-4B31-A926-FD5D3C22C469}" type="parTrans" cxnId="{24D6E760-FD96-4A30-9967-975AD13F3E38}">
      <dgm:prSet/>
      <dgm:spPr/>
      <dgm:t>
        <a:bodyPr/>
        <a:lstStyle/>
        <a:p>
          <a:endParaRPr lang="da-DK"/>
        </a:p>
      </dgm:t>
    </dgm:pt>
    <dgm:pt modelId="{2C5DFEDF-A996-4F2E-BFD6-2B1920326BC6}" type="sibTrans" cxnId="{24D6E760-FD96-4A30-9967-975AD13F3E38}">
      <dgm:prSet/>
      <dgm:spPr/>
      <dgm:t>
        <a:bodyPr/>
        <a:lstStyle/>
        <a:p>
          <a:endParaRPr lang="da-DK"/>
        </a:p>
      </dgm:t>
    </dgm:pt>
    <dgm:pt modelId="{8E662DB7-56F2-4B90-BA27-0D09F52D9837}">
      <dgm:prSet phldrT="[Tekst]" custT="1"/>
      <dgm:spPr/>
      <dgm:t>
        <a:bodyPr/>
        <a:lstStyle/>
        <a:p>
          <a:r>
            <a:rPr lang="da-DK" sz="1200" dirty="0"/>
            <a:t>Uddannelse</a:t>
          </a:r>
        </a:p>
      </dgm:t>
    </dgm:pt>
    <dgm:pt modelId="{20B0FBBF-764C-452B-93E0-9F71EC68B732}" type="parTrans" cxnId="{FE5396C5-F786-4E8D-8A73-E66CA637CB8E}">
      <dgm:prSet/>
      <dgm:spPr/>
      <dgm:t>
        <a:bodyPr/>
        <a:lstStyle/>
        <a:p>
          <a:endParaRPr lang="da-DK"/>
        </a:p>
      </dgm:t>
    </dgm:pt>
    <dgm:pt modelId="{CC1E2F43-7D9C-400F-BEC7-30B7E53EE7A4}" type="sibTrans" cxnId="{FE5396C5-F786-4E8D-8A73-E66CA637CB8E}">
      <dgm:prSet/>
      <dgm:spPr/>
      <dgm:t>
        <a:bodyPr/>
        <a:lstStyle/>
        <a:p>
          <a:endParaRPr lang="da-DK"/>
        </a:p>
      </dgm:t>
    </dgm:pt>
    <dgm:pt modelId="{0DE9F64D-1FF5-4F02-AD2A-46D4F6BF4C15}" type="pres">
      <dgm:prSet presAssocID="{D14713F4-749A-4813-927E-903198312299}" presName="compositeShape" presStyleCnt="0">
        <dgm:presLayoutVars>
          <dgm:chMax val="7"/>
          <dgm:dir/>
          <dgm:resizeHandles val="exact"/>
        </dgm:presLayoutVars>
      </dgm:prSet>
      <dgm:spPr/>
    </dgm:pt>
    <dgm:pt modelId="{1B1A4AD3-5FAE-4BF1-9F13-FD090F146070}" type="pres">
      <dgm:prSet presAssocID="{D14713F4-749A-4813-927E-903198312299}" presName="wedge1" presStyleLbl="node1" presStyleIdx="0" presStyleCnt="3" custScaleX="102641" custScaleY="90483"/>
      <dgm:spPr/>
    </dgm:pt>
    <dgm:pt modelId="{E3279352-1211-4902-9BAE-95ED1489E710}" type="pres">
      <dgm:prSet presAssocID="{D14713F4-749A-4813-927E-903198312299}" presName="dummy1a" presStyleCnt="0"/>
      <dgm:spPr/>
    </dgm:pt>
    <dgm:pt modelId="{7100A32C-EAB8-4B30-B0F7-5236E3AEAE66}" type="pres">
      <dgm:prSet presAssocID="{D14713F4-749A-4813-927E-903198312299}" presName="dummy1b" presStyleCnt="0"/>
      <dgm:spPr/>
    </dgm:pt>
    <dgm:pt modelId="{0103DF83-5554-4409-BD78-2696019B80D3}" type="pres">
      <dgm:prSet presAssocID="{D14713F4-749A-4813-927E-903198312299}" presName="wedge1Tx" presStyleLbl="node1" presStyleIdx="0" presStyleCnt="3">
        <dgm:presLayoutVars>
          <dgm:chMax val="0"/>
          <dgm:chPref val="0"/>
          <dgm:bulletEnabled val="1"/>
        </dgm:presLayoutVars>
      </dgm:prSet>
      <dgm:spPr/>
    </dgm:pt>
    <dgm:pt modelId="{E156400A-F67C-46B7-B38A-2992D72E1F40}" type="pres">
      <dgm:prSet presAssocID="{D14713F4-749A-4813-927E-903198312299}" presName="wedge2" presStyleLbl="node1" presStyleIdx="1" presStyleCnt="3" custScaleX="106708" custScaleY="107734"/>
      <dgm:spPr/>
    </dgm:pt>
    <dgm:pt modelId="{0D2B6B2C-AF77-4A60-827A-C963F055A313}" type="pres">
      <dgm:prSet presAssocID="{D14713F4-749A-4813-927E-903198312299}" presName="dummy2a" presStyleCnt="0"/>
      <dgm:spPr/>
    </dgm:pt>
    <dgm:pt modelId="{5F376FD8-858D-4C75-8A9B-C865A3958301}" type="pres">
      <dgm:prSet presAssocID="{D14713F4-749A-4813-927E-903198312299}" presName="dummy2b" presStyleCnt="0"/>
      <dgm:spPr/>
    </dgm:pt>
    <dgm:pt modelId="{AFD35957-A7D2-4BB8-825A-1238F00814F4}" type="pres">
      <dgm:prSet presAssocID="{D14713F4-749A-4813-927E-903198312299}" presName="wedge2Tx" presStyleLbl="node1" presStyleIdx="1" presStyleCnt="3">
        <dgm:presLayoutVars>
          <dgm:chMax val="0"/>
          <dgm:chPref val="0"/>
          <dgm:bulletEnabled val="1"/>
        </dgm:presLayoutVars>
      </dgm:prSet>
      <dgm:spPr/>
    </dgm:pt>
    <dgm:pt modelId="{C318D45A-D4F1-49F0-826B-433872226556}" type="pres">
      <dgm:prSet presAssocID="{D14713F4-749A-4813-927E-903198312299}" presName="wedge3" presStyleLbl="node1" presStyleIdx="2" presStyleCnt="3"/>
      <dgm:spPr/>
    </dgm:pt>
    <dgm:pt modelId="{CB8FB0E5-143C-4944-B9BD-4386B26077C2}" type="pres">
      <dgm:prSet presAssocID="{D14713F4-749A-4813-927E-903198312299}" presName="dummy3a" presStyleCnt="0"/>
      <dgm:spPr/>
    </dgm:pt>
    <dgm:pt modelId="{BC1DCFFD-FC4E-49CA-AEE0-93DC6DB09B86}" type="pres">
      <dgm:prSet presAssocID="{D14713F4-749A-4813-927E-903198312299}" presName="dummy3b" presStyleCnt="0"/>
      <dgm:spPr/>
    </dgm:pt>
    <dgm:pt modelId="{C7D56E3D-DFCB-4494-8E09-5ED9709C60B7}" type="pres">
      <dgm:prSet presAssocID="{D14713F4-749A-4813-927E-903198312299}" presName="wedge3Tx" presStyleLbl="node1" presStyleIdx="2" presStyleCnt="3">
        <dgm:presLayoutVars>
          <dgm:chMax val="0"/>
          <dgm:chPref val="0"/>
          <dgm:bulletEnabled val="1"/>
        </dgm:presLayoutVars>
      </dgm:prSet>
      <dgm:spPr/>
    </dgm:pt>
    <dgm:pt modelId="{97973A1B-5A14-4F75-B489-508D017C8676}" type="pres">
      <dgm:prSet presAssocID="{677C86C1-3F4D-40F3-8E5C-A6330491C42A}" presName="arrowWedge1" presStyleLbl="fgSibTrans2D1" presStyleIdx="0" presStyleCnt="3"/>
      <dgm:spPr/>
    </dgm:pt>
    <dgm:pt modelId="{B7F5DCCB-48B8-42F5-A25F-1D71ACB3239B}" type="pres">
      <dgm:prSet presAssocID="{2C5DFEDF-A996-4F2E-BFD6-2B1920326BC6}" presName="arrowWedge2" presStyleLbl="fgSibTrans2D1" presStyleIdx="1" presStyleCnt="3"/>
      <dgm:spPr/>
    </dgm:pt>
    <dgm:pt modelId="{3A0CF874-3379-4740-932E-EDE775B0FEDB}" type="pres">
      <dgm:prSet presAssocID="{CC1E2F43-7D9C-400F-BEC7-30B7E53EE7A4}" presName="arrowWedge3" presStyleLbl="fgSibTrans2D1" presStyleIdx="2" presStyleCnt="3"/>
      <dgm:spPr/>
    </dgm:pt>
  </dgm:ptLst>
  <dgm:cxnLst>
    <dgm:cxn modelId="{D4D5A500-6451-4518-B3BF-3148C24CC1BE}" type="presOf" srcId="{8E662DB7-56F2-4B90-BA27-0D09F52D9837}" destId="{C318D45A-D4F1-49F0-826B-433872226556}" srcOrd="0" destOrd="0" presId="urn:microsoft.com/office/officeart/2005/8/layout/cycle8"/>
    <dgm:cxn modelId="{C3708F13-5A75-4851-AA0F-1D4980FB15C1}" type="presOf" srcId="{D14713F4-749A-4813-927E-903198312299}" destId="{0DE9F64D-1FF5-4F02-AD2A-46D4F6BF4C15}" srcOrd="0" destOrd="0" presId="urn:microsoft.com/office/officeart/2005/8/layout/cycle8"/>
    <dgm:cxn modelId="{24D6E760-FD96-4A30-9967-975AD13F3E38}" srcId="{D14713F4-749A-4813-927E-903198312299}" destId="{5DC58C7C-6B54-462D-9A21-3B81E5C7C280}" srcOrd="1" destOrd="0" parTransId="{2DAE3D6E-23E5-4B31-A926-FD5D3C22C469}" sibTransId="{2C5DFEDF-A996-4F2E-BFD6-2B1920326BC6}"/>
    <dgm:cxn modelId="{9C39F16E-CDDB-48EF-BE6E-7BCE78B25498}" type="presOf" srcId="{8E662DB7-56F2-4B90-BA27-0D09F52D9837}" destId="{C7D56E3D-DFCB-4494-8E09-5ED9709C60B7}" srcOrd="1" destOrd="0" presId="urn:microsoft.com/office/officeart/2005/8/layout/cycle8"/>
    <dgm:cxn modelId="{8543B48D-10DA-4AFE-B9ED-EEC507272AC0}" type="presOf" srcId="{A1EDBFB2-92E6-4520-8ADF-373E7B1B98EF}" destId="{0103DF83-5554-4409-BD78-2696019B80D3}" srcOrd="1" destOrd="0" presId="urn:microsoft.com/office/officeart/2005/8/layout/cycle8"/>
    <dgm:cxn modelId="{FFDC3696-9E8E-4D62-A136-4906475E5490}" type="presOf" srcId="{5DC58C7C-6B54-462D-9A21-3B81E5C7C280}" destId="{E156400A-F67C-46B7-B38A-2992D72E1F40}" srcOrd="0" destOrd="0" presId="urn:microsoft.com/office/officeart/2005/8/layout/cycle8"/>
    <dgm:cxn modelId="{9F8978B0-229A-478D-9008-68ECE8058D47}" type="presOf" srcId="{A1EDBFB2-92E6-4520-8ADF-373E7B1B98EF}" destId="{1B1A4AD3-5FAE-4BF1-9F13-FD090F146070}" srcOrd="0" destOrd="0" presId="urn:microsoft.com/office/officeart/2005/8/layout/cycle8"/>
    <dgm:cxn modelId="{FE5396C5-F786-4E8D-8A73-E66CA637CB8E}" srcId="{D14713F4-749A-4813-927E-903198312299}" destId="{8E662DB7-56F2-4B90-BA27-0D09F52D9837}" srcOrd="2" destOrd="0" parTransId="{20B0FBBF-764C-452B-93E0-9F71EC68B732}" sibTransId="{CC1E2F43-7D9C-400F-BEC7-30B7E53EE7A4}"/>
    <dgm:cxn modelId="{8070A2DC-DF48-4F25-89EC-62D62F0A0752}" type="presOf" srcId="{5DC58C7C-6B54-462D-9A21-3B81E5C7C280}" destId="{AFD35957-A7D2-4BB8-825A-1238F00814F4}" srcOrd="1" destOrd="0" presId="urn:microsoft.com/office/officeart/2005/8/layout/cycle8"/>
    <dgm:cxn modelId="{6B38AAFB-7FAD-49C1-8CCA-FF8D9A9D777D}" srcId="{D14713F4-749A-4813-927E-903198312299}" destId="{A1EDBFB2-92E6-4520-8ADF-373E7B1B98EF}" srcOrd="0" destOrd="0" parTransId="{53955ADA-52BC-485D-8BA2-01C560C12C8B}" sibTransId="{677C86C1-3F4D-40F3-8E5C-A6330491C42A}"/>
    <dgm:cxn modelId="{3DCE6641-5664-41B6-8A2E-A9FFF96682C8}" type="presParOf" srcId="{0DE9F64D-1FF5-4F02-AD2A-46D4F6BF4C15}" destId="{1B1A4AD3-5FAE-4BF1-9F13-FD090F146070}" srcOrd="0" destOrd="0" presId="urn:microsoft.com/office/officeart/2005/8/layout/cycle8"/>
    <dgm:cxn modelId="{451F27F6-E10F-44FA-82A5-EF79004A1003}" type="presParOf" srcId="{0DE9F64D-1FF5-4F02-AD2A-46D4F6BF4C15}" destId="{E3279352-1211-4902-9BAE-95ED1489E710}" srcOrd="1" destOrd="0" presId="urn:microsoft.com/office/officeart/2005/8/layout/cycle8"/>
    <dgm:cxn modelId="{7C2AD578-603F-49A8-B786-13272EACB8C5}" type="presParOf" srcId="{0DE9F64D-1FF5-4F02-AD2A-46D4F6BF4C15}" destId="{7100A32C-EAB8-4B30-B0F7-5236E3AEAE66}" srcOrd="2" destOrd="0" presId="urn:microsoft.com/office/officeart/2005/8/layout/cycle8"/>
    <dgm:cxn modelId="{C411826D-8683-4422-94BD-75E79E17F786}" type="presParOf" srcId="{0DE9F64D-1FF5-4F02-AD2A-46D4F6BF4C15}" destId="{0103DF83-5554-4409-BD78-2696019B80D3}" srcOrd="3" destOrd="0" presId="urn:microsoft.com/office/officeart/2005/8/layout/cycle8"/>
    <dgm:cxn modelId="{47003BEA-20B0-428A-A653-017F5614BEE9}" type="presParOf" srcId="{0DE9F64D-1FF5-4F02-AD2A-46D4F6BF4C15}" destId="{E156400A-F67C-46B7-B38A-2992D72E1F40}" srcOrd="4" destOrd="0" presId="urn:microsoft.com/office/officeart/2005/8/layout/cycle8"/>
    <dgm:cxn modelId="{83FE5ED4-6E4F-4431-8F7A-68CBFD59DF32}" type="presParOf" srcId="{0DE9F64D-1FF5-4F02-AD2A-46D4F6BF4C15}" destId="{0D2B6B2C-AF77-4A60-827A-C963F055A313}" srcOrd="5" destOrd="0" presId="urn:microsoft.com/office/officeart/2005/8/layout/cycle8"/>
    <dgm:cxn modelId="{E9A93F36-43B9-4D49-A32D-61874C53EF85}" type="presParOf" srcId="{0DE9F64D-1FF5-4F02-AD2A-46D4F6BF4C15}" destId="{5F376FD8-858D-4C75-8A9B-C865A3958301}" srcOrd="6" destOrd="0" presId="urn:microsoft.com/office/officeart/2005/8/layout/cycle8"/>
    <dgm:cxn modelId="{0AE523BD-CA24-45A9-A06A-13333B7690FA}" type="presParOf" srcId="{0DE9F64D-1FF5-4F02-AD2A-46D4F6BF4C15}" destId="{AFD35957-A7D2-4BB8-825A-1238F00814F4}" srcOrd="7" destOrd="0" presId="urn:microsoft.com/office/officeart/2005/8/layout/cycle8"/>
    <dgm:cxn modelId="{4500C240-0978-42C1-BD1C-186E6A8C8D33}" type="presParOf" srcId="{0DE9F64D-1FF5-4F02-AD2A-46D4F6BF4C15}" destId="{C318D45A-D4F1-49F0-826B-433872226556}" srcOrd="8" destOrd="0" presId="urn:microsoft.com/office/officeart/2005/8/layout/cycle8"/>
    <dgm:cxn modelId="{F25E9616-7728-4D72-AD9E-E9AF5C0DF758}" type="presParOf" srcId="{0DE9F64D-1FF5-4F02-AD2A-46D4F6BF4C15}" destId="{CB8FB0E5-143C-4944-B9BD-4386B26077C2}" srcOrd="9" destOrd="0" presId="urn:microsoft.com/office/officeart/2005/8/layout/cycle8"/>
    <dgm:cxn modelId="{E953FB11-5FCF-4C2F-B258-00112CC18941}" type="presParOf" srcId="{0DE9F64D-1FF5-4F02-AD2A-46D4F6BF4C15}" destId="{BC1DCFFD-FC4E-49CA-AEE0-93DC6DB09B86}" srcOrd="10" destOrd="0" presId="urn:microsoft.com/office/officeart/2005/8/layout/cycle8"/>
    <dgm:cxn modelId="{5A48A4BA-3058-460A-A7FD-900D27630FC2}" type="presParOf" srcId="{0DE9F64D-1FF5-4F02-AD2A-46D4F6BF4C15}" destId="{C7D56E3D-DFCB-4494-8E09-5ED9709C60B7}" srcOrd="11" destOrd="0" presId="urn:microsoft.com/office/officeart/2005/8/layout/cycle8"/>
    <dgm:cxn modelId="{8681661C-0198-4021-AA89-A8DBD27B01A7}" type="presParOf" srcId="{0DE9F64D-1FF5-4F02-AD2A-46D4F6BF4C15}" destId="{97973A1B-5A14-4F75-B489-508D017C8676}" srcOrd="12" destOrd="0" presId="urn:microsoft.com/office/officeart/2005/8/layout/cycle8"/>
    <dgm:cxn modelId="{4989F611-1F00-443E-8247-D115649F6B5F}" type="presParOf" srcId="{0DE9F64D-1FF5-4F02-AD2A-46D4F6BF4C15}" destId="{B7F5DCCB-48B8-42F5-A25F-1D71ACB3239B}" srcOrd="13" destOrd="0" presId="urn:microsoft.com/office/officeart/2005/8/layout/cycle8"/>
    <dgm:cxn modelId="{C45355DC-B9E5-4987-B311-6E4F3CA93147}" type="presParOf" srcId="{0DE9F64D-1FF5-4F02-AD2A-46D4F6BF4C15}" destId="{3A0CF874-3379-4740-932E-EDE775B0FEDB}"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B9F154-3CCF-47C4-AFD8-587ACA96023E}"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da-DK"/>
        </a:p>
      </dgm:t>
    </dgm:pt>
    <dgm:pt modelId="{B60EC584-187D-4BAC-871E-F4BB4312784D}">
      <dgm:prSet phldrT="[Tekst]"/>
      <dgm:spPr/>
      <dgm:t>
        <a:bodyPr/>
        <a:lstStyle/>
        <a:p>
          <a:r>
            <a:rPr lang="da-DK" dirty="0"/>
            <a:t>I-læge</a:t>
          </a:r>
        </a:p>
      </dgm:t>
    </dgm:pt>
    <dgm:pt modelId="{FE1AB98A-F3FE-4641-B8DC-6C8F85ED4D7B}" type="parTrans" cxnId="{1F0E9C41-5BF6-48E5-BE07-EC7D49720E4C}">
      <dgm:prSet/>
      <dgm:spPr/>
      <dgm:t>
        <a:bodyPr/>
        <a:lstStyle/>
        <a:p>
          <a:endParaRPr lang="da-DK"/>
        </a:p>
      </dgm:t>
    </dgm:pt>
    <dgm:pt modelId="{26C7457D-CAC4-458E-9716-7F8D02C9E5BA}" type="sibTrans" cxnId="{1F0E9C41-5BF6-48E5-BE07-EC7D49720E4C}">
      <dgm:prSet/>
      <dgm:spPr/>
      <dgm:t>
        <a:bodyPr/>
        <a:lstStyle/>
        <a:p>
          <a:endParaRPr lang="da-DK"/>
        </a:p>
      </dgm:t>
    </dgm:pt>
    <dgm:pt modelId="{69C7496A-C84B-49C9-B2B4-453C77D2F3C7}">
      <dgm:prSet phldrT="[Tekst]"/>
      <dgm:spPr/>
      <dgm:t>
        <a:bodyPr/>
        <a:lstStyle/>
        <a:p>
          <a:r>
            <a:rPr lang="da-DK" dirty="0"/>
            <a:t>KBU læge</a:t>
          </a:r>
        </a:p>
      </dgm:t>
    </dgm:pt>
    <dgm:pt modelId="{2308D549-843B-451F-8F65-AF40DAE36D04}" type="parTrans" cxnId="{E0FA6FA0-DB2D-4D27-9A7B-C1EC00CE30A3}">
      <dgm:prSet/>
      <dgm:spPr/>
      <dgm:t>
        <a:bodyPr/>
        <a:lstStyle/>
        <a:p>
          <a:endParaRPr lang="da-DK"/>
        </a:p>
      </dgm:t>
    </dgm:pt>
    <dgm:pt modelId="{FF22F5E8-36CC-44EC-9514-617B8F46FD4D}" type="sibTrans" cxnId="{E0FA6FA0-DB2D-4D27-9A7B-C1EC00CE30A3}">
      <dgm:prSet/>
      <dgm:spPr/>
      <dgm:t>
        <a:bodyPr/>
        <a:lstStyle/>
        <a:p>
          <a:endParaRPr lang="da-DK"/>
        </a:p>
      </dgm:t>
    </dgm:pt>
    <dgm:pt modelId="{0B55317A-958B-4797-9E6E-5064F31200F7}">
      <dgm:prSet phldrT="[Tekst]"/>
      <dgm:spPr/>
      <dgm:t>
        <a:bodyPr/>
        <a:lstStyle/>
        <a:p>
          <a:r>
            <a:rPr lang="da-DK" dirty="0"/>
            <a:t>Stud med</a:t>
          </a:r>
        </a:p>
      </dgm:t>
    </dgm:pt>
    <dgm:pt modelId="{245312A3-678B-4416-A545-CBB0F9059876}" type="parTrans" cxnId="{2BC45C0F-2F9D-4A2D-B714-0912CF39A7B5}">
      <dgm:prSet/>
      <dgm:spPr/>
      <dgm:t>
        <a:bodyPr/>
        <a:lstStyle/>
        <a:p>
          <a:endParaRPr lang="da-DK"/>
        </a:p>
      </dgm:t>
    </dgm:pt>
    <dgm:pt modelId="{AB258633-CA18-4EC9-B2DB-3961D546CF90}" type="sibTrans" cxnId="{2BC45C0F-2F9D-4A2D-B714-0912CF39A7B5}">
      <dgm:prSet/>
      <dgm:spPr/>
      <dgm:t>
        <a:bodyPr/>
        <a:lstStyle/>
        <a:p>
          <a:endParaRPr lang="da-DK"/>
        </a:p>
      </dgm:t>
    </dgm:pt>
    <dgm:pt modelId="{D9686D5D-257E-4FFD-B1B9-A05559A58113}">
      <dgm:prSet phldrT="[Tekst]"/>
      <dgm:spPr/>
      <dgm:t>
        <a:bodyPr/>
        <a:lstStyle/>
        <a:p>
          <a:r>
            <a:rPr lang="da-DK" dirty="0"/>
            <a:t>Special</a:t>
          </a:r>
        </a:p>
        <a:p>
          <a:r>
            <a:rPr lang="da-DK" dirty="0"/>
            <a:t>læge</a:t>
          </a:r>
        </a:p>
      </dgm:t>
    </dgm:pt>
    <dgm:pt modelId="{80EDD635-E5CC-4F59-A874-DCF639C14A94}" type="parTrans" cxnId="{789622C1-DE3B-4DBC-9575-B8DF2180F2B5}">
      <dgm:prSet/>
      <dgm:spPr/>
      <dgm:t>
        <a:bodyPr/>
        <a:lstStyle/>
        <a:p>
          <a:endParaRPr lang="da-DK"/>
        </a:p>
      </dgm:t>
    </dgm:pt>
    <dgm:pt modelId="{C106D41F-E194-4E10-9419-B6A4AB66FFDC}" type="sibTrans" cxnId="{789622C1-DE3B-4DBC-9575-B8DF2180F2B5}">
      <dgm:prSet/>
      <dgm:spPr/>
      <dgm:t>
        <a:bodyPr/>
        <a:lstStyle/>
        <a:p>
          <a:endParaRPr lang="da-DK"/>
        </a:p>
      </dgm:t>
    </dgm:pt>
    <dgm:pt modelId="{C3A0FFBE-0C71-4793-A405-7A530E5B981E}">
      <dgm:prSet phldrT="[Tekst]"/>
      <dgm:spPr/>
      <dgm:t>
        <a:bodyPr/>
        <a:lstStyle/>
        <a:p>
          <a:r>
            <a:rPr lang="da-DK" dirty="0"/>
            <a:t>Hu læge </a:t>
          </a:r>
        </a:p>
      </dgm:t>
    </dgm:pt>
    <dgm:pt modelId="{670E4BF8-9630-4803-A161-01BF28C6BF81}" type="parTrans" cxnId="{F6BE7CD7-FD78-4234-B2BB-8F1CD2D39B32}">
      <dgm:prSet/>
      <dgm:spPr/>
      <dgm:t>
        <a:bodyPr/>
        <a:lstStyle/>
        <a:p>
          <a:endParaRPr lang="da-DK"/>
        </a:p>
      </dgm:t>
    </dgm:pt>
    <dgm:pt modelId="{5DB01D6F-0627-47A3-A12D-D302853A4437}" type="sibTrans" cxnId="{F6BE7CD7-FD78-4234-B2BB-8F1CD2D39B32}">
      <dgm:prSet/>
      <dgm:spPr/>
      <dgm:t>
        <a:bodyPr/>
        <a:lstStyle/>
        <a:p>
          <a:endParaRPr lang="da-DK"/>
        </a:p>
      </dgm:t>
    </dgm:pt>
    <dgm:pt modelId="{C9581215-5982-4D77-BC2D-1F149334A439}">
      <dgm:prSet phldrT="[Tekst]"/>
      <dgm:spPr/>
      <dgm:t>
        <a:bodyPr/>
        <a:lstStyle/>
        <a:p>
          <a:r>
            <a:rPr lang="da-DK" dirty="0"/>
            <a:t>I læge</a:t>
          </a:r>
        </a:p>
      </dgm:t>
    </dgm:pt>
    <dgm:pt modelId="{C59E693A-E00E-421B-A82F-90F3BDA89B32}" type="parTrans" cxnId="{7BDD1A1C-4DDE-4C48-ADFD-87C3D9820CD3}">
      <dgm:prSet/>
      <dgm:spPr/>
      <dgm:t>
        <a:bodyPr/>
        <a:lstStyle/>
        <a:p>
          <a:endParaRPr lang="da-DK"/>
        </a:p>
      </dgm:t>
    </dgm:pt>
    <dgm:pt modelId="{7C566CB5-5E02-44F2-B738-B4A6185723E7}" type="sibTrans" cxnId="{7BDD1A1C-4DDE-4C48-ADFD-87C3D9820CD3}">
      <dgm:prSet/>
      <dgm:spPr/>
      <dgm:t>
        <a:bodyPr/>
        <a:lstStyle/>
        <a:p>
          <a:endParaRPr lang="da-DK"/>
        </a:p>
      </dgm:t>
    </dgm:pt>
    <dgm:pt modelId="{7496D39C-75C2-4744-BDD9-88F98C04144D}">
      <dgm:prSet phldrT="[Tekst]"/>
      <dgm:spPr/>
      <dgm:t>
        <a:bodyPr/>
        <a:lstStyle/>
        <a:p>
          <a:r>
            <a:rPr lang="da-DK" dirty="0"/>
            <a:t>cheflæge</a:t>
          </a:r>
        </a:p>
      </dgm:t>
    </dgm:pt>
    <dgm:pt modelId="{45B1AA80-AD6B-4F70-894D-1D6CC23D63F8}" type="parTrans" cxnId="{CC565E37-CF4B-4220-A5C0-2806A4F85E64}">
      <dgm:prSet/>
      <dgm:spPr/>
      <dgm:t>
        <a:bodyPr/>
        <a:lstStyle/>
        <a:p>
          <a:endParaRPr lang="da-DK"/>
        </a:p>
      </dgm:t>
    </dgm:pt>
    <dgm:pt modelId="{1347DC76-FB8C-4AC3-A543-A94D86A7E9DF}" type="sibTrans" cxnId="{CC565E37-CF4B-4220-A5C0-2806A4F85E64}">
      <dgm:prSet/>
      <dgm:spPr/>
      <dgm:t>
        <a:bodyPr/>
        <a:lstStyle/>
        <a:p>
          <a:endParaRPr lang="da-DK"/>
        </a:p>
      </dgm:t>
    </dgm:pt>
    <dgm:pt modelId="{59866826-C3E6-49DC-9BEB-49D04C62A837}">
      <dgm:prSet phldrT="[Tekst]"/>
      <dgm:spPr/>
      <dgm:t>
        <a:bodyPr/>
        <a:lstStyle/>
        <a:p>
          <a:r>
            <a:rPr lang="da-DK" dirty="0"/>
            <a:t>Ledende overlæge</a:t>
          </a:r>
        </a:p>
      </dgm:t>
    </dgm:pt>
    <dgm:pt modelId="{B1E44309-06CB-4268-92D3-A5AAD7B72D29}" type="parTrans" cxnId="{F5A316D6-82C3-4D38-9A4B-2213EA2F0E52}">
      <dgm:prSet/>
      <dgm:spPr/>
      <dgm:t>
        <a:bodyPr/>
        <a:lstStyle/>
        <a:p>
          <a:endParaRPr lang="da-DK"/>
        </a:p>
      </dgm:t>
    </dgm:pt>
    <dgm:pt modelId="{3F718DD1-541A-459F-ACBE-CAC35C879DA3}" type="sibTrans" cxnId="{F5A316D6-82C3-4D38-9A4B-2213EA2F0E52}">
      <dgm:prSet/>
      <dgm:spPr/>
      <dgm:t>
        <a:bodyPr/>
        <a:lstStyle/>
        <a:p>
          <a:endParaRPr lang="da-DK"/>
        </a:p>
      </dgm:t>
    </dgm:pt>
    <dgm:pt modelId="{041DDBA7-3373-43DB-BD9E-8E93F7B34A3A}">
      <dgm:prSet phldrT="[Tekst]"/>
      <dgm:spPr/>
      <dgm:t>
        <a:bodyPr/>
        <a:lstStyle/>
        <a:p>
          <a:r>
            <a:rPr lang="da-DK" dirty="0"/>
            <a:t>UAO</a:t>
          </a:r>
        </a:p>
      </dgm:t>
    </dgm:pt>
    <dgm:pt modelId="{82E4D0BF-F18D-4812-BA17-643888E57AE0}" type="parTrans" cxnId="{85A46FD4-51CB-4079-A226-264459BDCEAB}">
      <dgm:prSet/>
      <dgm:spPr/>
      <dgm:t>
        <a:bodyPr/>
        <a:lstStyle/>
        <a:p>
          <a:endParaRPr lang="da-DK"/>
        </a:p>
      </dgm:t>
    </dgm:pt>
    <dgm:pt modelId="{1597C619-38F0-43AF-9EB3-B9661D55AB9F}" type="sibTrans" cxnId="{85A46FD4-51CB-4079-A226-264459BDCEAB}">
      <dgm:prSet/>
      <dgm:spPr/>
      <dgm:t>
        <a:bodyPr/>
        <a:lstStyle/>
        <a:p>
          <a:endParaRPr lang="da-DK"/>
        </a:p>
      </dgm:t>
    </dgm:pt>
    <dgm:pt modelId="{F50EAD6C-481B-46EB-A20C-61FD2E67F0FF}" type="pres">
      <dgm:prSet presAssocID="{3AB9F154-3CCF-47C4-AFD8-587ACA96023E}" presName="Name0" presStyleCnt="0">
        <dgm:presLayoutVars>
          <dgm:chPref val="3"/>
          <dgm:dir/>
          <dgm:animLvl val="lvl"/>
          <dgm:resizeHandles/>
        </dgm:presLayoutVars>
      </dgm:prSet>
      <dgm:spPr/>
    </dgm:pt>
    <dgm:pt modelId="{9BDE43A6-9533-4D50-AD6E-7F01BAE90D50}" type="pres">
      <dgm:prSet presAssocID="{B60EC584-187D-4BAC-871E-F4BB4312784D}" presName="horFlow" presStyleCnt="0"/>
      <dgm:spPr/>
    </dgm:pt>
    <dgm:pt modelId="{903688F3-0F4A-4D04-8374-7E70427D6E47}" type="pres">
      <dgm:prSet presAssocID="{B60EC584-187D-4BAC-871E-F4BB4312784D}" presName="bigChev" presStyleLbl="node1" presStyleIdx="0" presStyleCnt="3"/>
      <dgm:spPr/>
    </dgm:pt>
    <dgm:pt modelId="{5B0750C5-F209-4682-939B-28C596D0CCCE}" type="pres">
      <dgm:prSet presAssocID="{2308D549-843B-451F-8F65-AF40DAE36D04}" presName="parTrans" presStyleCnt="0"/>
      <dgm:spPr/>
    </dgm:pt>
    <dgm:pt modelId="{CBAF6904-4B12-4D42-A23E-A66DF46DA253}" type="pres">
      <dgm:prSet presAssocID="{69C7496A-C84B-49C9-B2B4-453C77D2F3C7}" presName="node" presStyleLbl="alignAccFollowNode1" presStyleIdx="0" presStyleCnt="6" custLinFactNeighborX="4984">
        <dgm:presLayoutVars>
          <dgm:bulletEnabled val="1"/>
        </dgm:presLayoutVars>
      </dgm:prSet>
      <dgm:spPr/>
    </dgm:pt>
    <dgm:pt modelId="{075A6C95-517C-4793-AC8D-3DD7318CD93A}" type="pres">
      <dgm:prSet presAssocID="{FF22F5E8-36CC-44EC-9514-617B8F46FD4D}" presName="sibTrans" presStyleCnt="0"/>
      <dgm:spPr/>
    </dgm:pt>
    <dgm:pt modelId="{57242B4A-62EF-49C4-9E89-8E3BECA0AFF0}" type="pres">
      <dgm:prSet presAssocID="{0B55317A-958B-4797-9E6E-5064F31200F7}" presName="node" presStyleLbl="alignAccFollowNode1" presStyleIdx="1" presStyleCnt="6">
        <dgm:presLayoutVars>
          <dgm:bulletEnabled val="1"/>
        </dgm:presLayoutVars>
      </dgm:prSet>
      <dgm:spPr/>
    </dgm:pt>
    <dgm:pt modelId="{6A152A6E-98E6-4B93-A0D6-D69E30A0C2A2}" type="pres">
      <dgm:prSet presAssocID="{B60EC584-187D-4BAC-871E-F4BB4312784D}" presName="vSp" presStyleCnt="0"/>
      <dgm:spPr/>
    </dgm:pt>
    <dgm:pt modelId="{CC58F55C-552C-4FDE-9055-BDB4D1666DA6}" type="pres">
      <dgm:prSet presAssocID="{D9686D5D-257E-4FFD-B1B9-A05559A58113}" presName="horFlow" presStyleCnt="0"/>
      <dgm:spPr/>
    </dgm:pt>
    <dgm:pt modelId="{FB09D627-E48E-4ADD-9A48-9F4B87DCB88B}" type="pres">
      <dgm:prSet presAssocID="{D9686D5D-257E-4FFD-B1B9-A05559A58113}" presName="bigChev" presStyleLbl="node1" presStyleIdx="1" presStyleCnt="3" custLinFactNeighborX="22473" custLinFactNeighborY="-19720"/>
      <dgm:spPr/>
    </dgm:pt>
    <dgm:pt modelId="{2B3A2E43-95F2-4DC7-9751-B9A996D0A574}" type="pres">
      <dgm:prSet presAssocID="{670E4BF8-9630-4803-A161-01BF28C6BF81}" presName="parTrans" presStyleCnt="0"/>
      <dgm:spPr/>
    </dgm:pt>
    <dgm:pt modelId="{D1AC94AB-64E2-4586-AD4E-31D9331B7E27}" type="pres">
      <dgm:prSet presAssocID="{C3A0FFBE-0C71-4793-A405-7A530E5B981E}" presName="node" presStyleLbl="alignAccFollowNode1" presStyleIdx="2" presStyleCnt="6">
        <dgm:presLayoutVars>
          <dgm:bulletEnabled val="1"/>
        </dgm:presLayoutVars>
      </dgm:prSet>
      <dgm:spPr/>
    </dgm:pt>
    <dgm:pt modelId="{962ABA32-3270-4024-8741-14854E921E86}" type="pres">
      <dgm:prSet presAssocID="{5DB01D6F-0627-47A3-A12D-D302853A4437}" presName="sibTrans" presStyleCnt="0"/>
      <dgm:spPr/>
    </dgm:pt>
    <dgm:pt modelId="{A7265F56-B4F3-42BD-8EF6-60FEA3E3E22C}" type="pres">
      <dgm:prSet presAssocID="{C9581215-5982-4D77-BC2D-1F149334A439}" presName="node" presStyleLbl="alignAccFollowNode1" presStyleIdx="3" presStyleCnt="6">
        <dgm:presLayoutVars>
          <dgm:bulletEnabled val="1"/>
        </dgm:presLayoutVars>
      </dgm:prSet>
      <dgm:spPr/>
    </dgm:pt>
    <dgm:pt modelId="{B83A640D-0B08-4CB1-B831-C63298F0DAD4}" type="pres">
      <dgm:prSet presAssocID="{D9686D5D-257E-4FFD-B1B9-A05559A58113}" presName="vSp" presStyleCnt="0"/>
      <dgm:spPr/>
    </dgm:pt>
    <dgm:pt modelId="{221A5437-D178-4614-B880-41AE1699D313}" type="pres">
      <dgm:prSet presAssocID="{7496D39C-75C2-4744-BDD9-88F98C04144D}" presName="horFlow" presStyleCnt="0"/>
      <dgm:spPr/>
    </dgm:pt>
    <dgm:pt modelId="{83A8641D-858F-42DA-9365-287385438DAA}" type="pres">
      <dgm:prSet presAssocID="{7496D39C-75C2-4744-BDD9-88F98C04144D}" presName="bigChev" presStyleLbl="node1" presStyleIdx="2" presStyleCnt="3" custLinFactNeighborX="-27003" custLinFactNeighborY="-18"/>
      <dgm:spPr/>
    </dgm:pt>
    <dgm:pt modelId="{6651D117-7F5A-477B-855B-D6226CE95385}" type="pres">
      <dgm:prSet presAssocID="{B1E44309-06CB-4268-92D3-A5AAD7B72D29}" presName="parTrans" presStyleCnt="0"/>
      <dgm:spPr/>
    </dgm:pt>
    <dgm:pt modelId="{E0047670-5A44-440B-8261-96942CE30B48}" type="pres">
      <dgm:prSet presAssocID="{59866826-C3E6-49DC-9BEB-49D04C62A837}" presName="node" presStyleLbl="alignAccFollowNode1" presStyleIdx="4" presStyleCnt="6">
        <dgm:presLayoutVars>
          <dgm:bulletEnabled val="1"/>
        </dgm:presLayoutVars>
      </dgm:prSet>
      <dgm:spPr/>
    </dgm:pt>
    <dgm:pt modelId="{EFBD53D0-EA21-4E5E-AAFF-904B0DC08BE6}" type="pres">
      <dgm:prSet presAssocID="{3F718DD1-541A-459F-ACBE-CAC35C879DA3}" presName="sibTrans" presStyleCnt="0"/>
      <dgm:spPr/>
    </dgm:pt>
    <dgm:pt modelId="{17A322EA-D0DD-49D7-B5C9-7577A50A9B7C}" type="pres">
      <dgm:prSet presAssocID="{041DDBA7-3373-43DB-BD9E-8E93F7B34A3A}" presName="node" presStyleLbl="alignAccFollowNode1" presStyleIdx="5" presStyleCnt="6">
        <dgm:presLayoutVars>
          <dgm:bulletEnabled val="1"/>
        </dgm:presLayoutVars>
      </dgm:prSet>
      <dgm:spPr/>
    </dgm:pt>
  </dgm:ptLst>
  <dgm:cxnLst>
    <dgm:cxn modelId="{2BC45C0F-2F9D-4A2D-B714-0912CF39A7B5}" srcId="{B60EC584-187D-4BAC-871E-F4BB4312784D}" destId="{0B55317A-958B-4797-9E6E-5064F31200F7}" srcOrd="1" destOrd="0" parTransId="{245312A3-678B-4416-A545-CBB0F9059876}" sibTransId="{AB258633-CA18-4EC9-B2DB-3961D546CF90}"/>
    <dgm:cxn modelId="{0029F113-3355-485F-B8B9-AC5F02191B3C}" type="presOf" srcId="{3AB9F154-3CCF-47C4-AFD8-587ACA96023E}" destId="{F50EAD6C-481B-46EB-A20C-61FD2E67F0FF}" srcOrd="0" destOrd="0" presId="urn:microsoft.com/office/officeart/2005/8/layout/lProcess3"/>
    <dgm:cxn modelId="{7BDD1A1C-4DDE-4C48-ADFD-87C3D9820CD3}" srcId="{D9686D5D-257E-4FFD-B1B9-A05559A58113}" destId="{C9581215-5982-4D77-BC2D-1F149334A439}" srcOrd="1" destOrd="0" parTransId="{C59E693A-E00E-421B-A82F-90F3BDA89B32}" sibTransId="{7C566CB5-5E02-44F2-B738-B4A6185723E7}"/>
    <dgm:cxn modelId="{7394821C-5B5E-488B-A3C1-BDE80466BC47}" type="presOf" srcId="{D9686D5D-257E-4FFD-B1B9-A05559A58113}" destId="{FB09D627-E48E-4ADD-9A48-9F4B87DCB88B}" srcOrd="0" destOrd="0" presId="urn:microsoft.com/office/officeart/2005/8/layout/lProcess3"/>
    <dgm:cxn modelId="{66EDB81D-827E-48D7-8CEA-041821F95177}" type="presOf" srcId="{C3A0FFBE-0C71-4793-A405-7A530E5B981E}" destId="{D1AC94AB-64E2-4586-AD4E-31D9331B7E27}" srcOrd="0" destOrd="0" presId="urn:microsoft.com/office/officeart/2005/8/layout/lProcess3"/>
    <dgm:cxn modelId="{94537F25-BBFC-4CF6-B32A-A397BE63C99D}" type="presOf" srcId="{7496D39C-75C2-4744-BDD9-88F98C04144D}" destId="{83A8641D-858F-42DA-9365-287385438DAA}" srcOrd="0" destOrd="0" presId="urn:microsoft.com/office/officeart/2005/8/layout/lProcess3"/>
    <dgm:cxn modelId="{4523A629-53CD-405B-A595-ECEBBDD3E7D2}" type="presOf" srcId="{59866826-C3E6-49DC-9BEB-49D04C62A837}" destId="{E0047670-5A44-440B-8261-96942CE30B48}" srcOrd="0" destOrd="0" presId="urn:microsoft.com/office/officeart/2005/8/layout/lProcess3"/>
    <dgm:cxn modelId="{CC565E37-CF4B-4220-A5C0-2806A4F85E64}" srcId="{3AB9F154-3CCF-47C4-AFD8-587ACA96023E}" destId="{7496D39C-75C2-4744-BDD9-88F98C04144D}" srcOrd="2" destOrd="0" parTransId="{45B1AA80-AD6B-4F70-894D-1D6CC23D63F8}" sibTransId="{1347DC76-FB8C-4AC3-A543-A94D86A7E9DF}"/>
    <dgm:cxn modelId="{1F0E9C41-5BF6-48E5-BE07-EC7D49720E4C}" srcId="{3AB9F154-3CCF-47C4-AFD8-587ACA96023E}" destId="{B60EC584-187D-4BAC-871E-F4BB4312784D}" srcOrd="0" destOrd="0" parTransId="{FE1AB98A-F3FE-4641-B8DC-6C8F85ED4D7B}" sibTransId="{26C7457D-CAC4-458E-9716-7F8D02C9E5BA}"/>
    <dgm:cxn modelId="{2A59EF4A-EE4E-484E-92BA-43DC076A5262}" type="presOf" srcId="{B60EC584-187D-4BAC-871E-F4BB4312784D}" destId="{903688F3-0F4A-4D04-8374-7E70427D6E47}" srcOrd="0" destOrd="0" presId="urn:microsoft.com/office/officeart/2005/8/layout/lProcess3"/>
    <dgm:cxn modelId="{F1428170-3A76-402D-BA81-1860C377D253}" type="presOf" srcId="{69C7496A-C84B-49C9-B2B4-453C77D2F3C7}" destId="{CBAF6904-4B12-4D42-A23E-A66DF46DA253}" srcOrd="0" destOrd="0" presId="urn:microsoft.com/office/officeart/2005/8/layout/lProcess3"/>
    <dgm:cxn modelId="{D0A65880-B61E-47E6-AF31-85BB8E8ECC74}" type="presOf" srcId="{C9581215-5982-4D77-BC2D-1F149334A439}" destId="{A7265F56-B4F3-42BD-8EF6-60FEA3E3E22C}" srcOrd="0" destOrd="0" presId="urn:microsoft.com/office/officeart/2005/8/layout/lProcess3"/>
    <dgm:cxn modelId="{E0FA6FA0-DB2D-4D27-9A7B-C1EC00CE30A3}" srcId="{B60EC584-187D-4BAC-871E-F4BB4312784D}" destId="{69C7496A-C84B-49C9-B2B4-453C77D2F3C7}" srcOrd="0" destOrd="0" parTransId="{2308D549-843B-451F-8F65-AF40DAE36D04}" sibTransId="{FF22F5E8-36CC-44EC-9514-617B8F46FD4D}"/>
    <dgm:cxn modelId="{254E2EBA-B769-470F-9C08-350D6948C7BA}" type="presOf" srcId="{0B55317A-958B-4797-9E6E-5064F31200F7}" destId="{57242B4A-62EF-49C4-9E89-8E3BECA0AFF0}" srcOrd="0" destOrd="0" presId="urn:microsoft.com/office/officeart/2005/8/layout/lProcess3"/>
    <dgm:cxn modelId="{789622C1-DE3B-4DBC-9575-B8DF2180F2B5}" srcId="{3AB9F154-3CCF-47C4-AFD8-587ACA96023E}" destId="{D9686D5D-257E-4FFD-B1B9-A05559A58113}" srcOrd="1" destOrd="0" parTransId="{80EDD635-E5CC-4F59-A874-DCF639C14A94}" sibTransId="{C106D41F-E194-4E10-9419-B6A4AB66FFDC}"/>
    <dgm:cxn modelId="{10BEB7CB-E9FB-44CC-BD1C-D1B3D8BF592D}" type="presOf" srcId="{041DDBA7-3373-43DB-BD9E-8E93F7B34A3A}" destId="{17A322EA-D0DD-49D7-B5C9-7577A50A9B7C}" srcOrd="0" destOrd="0" presId="urn:microsoft.com/office/officeart/2005/8/layout/lProcess3"/>
    <dgm:cxn modelId="{85A46FD4-51CB-4079-A226-264459BDCEAB}" srcId="{7496D39C-75C2-4744-BDD9-88F98C04144D}" destId="{041DDBA7-3373-43DB-BD9E-8E93F7B34A3A}" srcOrd="1" destOrd="0" parTransId="{82E4D0BF-F18D-4812-BA17-643888E57AE0}" sibTransId="{1597C619-38F0-43AF-9EB3-B9661D55AB9F}"/>
    <dgm:cxn modelId="{F5A316D6-82C3-4D38-9A4B-2213EA2F0E52}" srcId="{7496D39C-75C2-4744-BDD9-88F98C04144D}" destId="{59866826-C3E6-49DC-9BEB-49D04C62A837}" srcOrd="0" destOrd="0" parTransId="{B1E44309-06CB-4268-92D3-A5AAD7B72D29}" sibTransId="{3F718DD1-541A-459F-ACBE-CAC35C879DA3}"/>
    <dgm:cxn modelId="{F6BE7CD7-FD78-4234-B2BB-8F1CD2D39B32}" srcId="{D9686D5D-257E-4FFD-B1B9-A05559A58113}" destId="{C3A0FFBE-0C71-4793-A405-7A530E5B981E}" srcOrd="0" destOrd="0" parTransId="{670E4BF8-9630-4803-A161-01BF28C6BF81}" sibTransId="{5DB01D6F-0627-47A3-A12D-D302853A4437}"/>
    <dgm:cxn modelId="{4F198CBE-7641-4401-9B67-55E0F849CBEA}" type="presParOf" srcId="{F50EAD6C-481B-46EB-A20C-61FD2E67F0FF}" destId="{9BDE43A6-9533-4D50-AD6E-7F01BAE90D50}" srcOrd="0" destOrd="0" presId="urn:microsoft.com/office/officeart/2005/8/layout/lProcess3"/>
    <dgm:cxn modelId="{F16482D6-2FF4-4E6B-A1A0-C1F010DBF12D}" type="presParOf" srcId="{9BDE43A6-9533-4D50-AD6E-7F01BAE90D50}" destId="{903688F3-0F4A-4D04-8374-7E70427D6E47}" srcOrd="0" destOrd="0" presId="urn:microsoft.com/office/officeart/2005/8/layout/lProcess3"/>
    <dgm:cxn modelId="{0487A41B-CC76-46CA-B11E-A2B20E79A054}" type="presParOf" srcId="{9BDE43A6-9533-4D50-AD6E-7F01BAE90D50}" destId="{5B0750C5-F209-4682-939B-28C596D0CCCE}" srcOrd="1" destOrd="0" presId="urn:microsoft.com/office/officeart/2005/8/layout/lProcess3"/>
    <dgm:cxn modelId="{7E7780EA-7B71-4B1F-AE99-68412E2AD403}" type="presParOf" srcId="{9BDE43A6-9533-4D50-AD6E-7F01BAE90D50}" destId="{CBAF6904-4B12-4D42-A23E-A66DF46DA253}" srcOrd="2" destOrd="0" presId="urn:microsoft.com/office/officeart/2005/8/layout/lProcess3"/>
    <dgm:cxn modelId="{480D0B04-270C-4AE1-B764-879822057947}" type="presParOf" srcId="{9BDE43A6-9533-4D50-AD6E-7F01BAE90D50}" destId="{075A6C95-517C-4793-AC8D-3DD7318CD93A}" srcOrd="3" destOrd="0" presId="urn:microsoft.com/office/officeart/2005/8/layout/lProcess3"/>
    <dgm:cxn modelId="{9D849589-F144-419D-AB7C-493C55366174}" type="presParOf" srcId="{9BDE43A6-9533-4D50-AD6E-7F01BAE90D50}" destId="{57242B4A-62EF-49C4-9E89-8E3BECA0AFF0}" srcOrd="4" destOrd="0" presId="urn:microsoft.com/office/officeart/2005/8/layout/lProcess3"/>
    <dgm:cxn modelId="{7F90BE4E-BDFE-48AD-BDAB-582C778A569F}" type="presParOf" srcId="{F50EAD6C-481B-46EB-A20C-61FD2E67F0FF}" destId="{6A152A6E-98E6-4B93-A0D6-D69E30A0C2A2}" srcOrd="1" destOrd="0" presId="urn:microsoft.com/office/officeart/2005/8/layout/lProcess3"/>
    <dgm:cxn modelId="{7B726276-61F5-477D-BC76-777F85F3B217}" type="presParOf" srcId="{F50EAD6C-481B-46EB-A20C-61FD2E67F0FF}" destId="{CC58F55C-552C-4FDE-9055-BDB4D1666DA6}" srcOrd="2" destOrd="0" presId="urn:microsoft.com/office/officeart/2005/8/layout/lProcess3"/>
    <dgm:cxn modelId="{F31C6F22-FD45-46CB-A7AC-7D924C513E18}" type="presParOf" srcId="{CC58F55C-552C-4FDE-9055-BDB4D1666DA6}" destId="{FB09D627-E48E-4ADD-9A48-9F4B87DCB88B}" srcOrd="0" destOrd="0" presId="urn:microsoft.com/office/officeart/2005/8/layout/lProcess3"/>
    <dgm:cxn modelId="{9A1F8ED8-8AA8-4195-B66A-E8478326BDF8}" type="presParOf" srcId="{CC58F55C-552C-4FDE-9055-BDB4D1666DA6}" destId="{2B3A2E43-95F2-4DC7-9751-B9A996D0A574}" srcOrd="1" destOrd="0" presId="urn:microsoft.com/office/officeart/2005/8/layout/lProcess3"/>
    <dgm:cxn modelId="{692F5372-AEFB-47E9-B885-6C4D3279494F}" type="presParOf" srcId="{CC58F55C-552C-4FDE-9055-BDB4D1666DA6}" destId="{D1AC94AB-64E2-4586-AD4E-31D9331B7E27}" srcOrd="2" destOrd="0" presId="urn:microsoft.com/office/officeart/2005/8/layout/lProcess3"/>
    <dgm:cxn modelId="{D6B8D6EB-4D9C-4CC8-8A9C-6108EAF2FD29}" type="presParOf" srcId="{CC58F55C-552C-4FDE-9055-BDB4D1666DA6}" destId="{962ABA32-3270-4024-8741-14854E921E86}" srcOrd="3" destOrd="0" presId="urn:microsoft.com/office/officeart/2005/8/layout/lProcess3"/>
    <dgm:cxn modelId="{53CC0E9D-E902-4314-B930-A328E42F09D5}" type="presParOf" srcId="{CC58F55C-552C-4FDE-9055-BDB4D1666DA6}" destId="{A7265F56-B4F3-42BD-8EF6-60FEA3E3E22C}" srcOrd="4" destOrd="0" presId="urn:microsoft.com/office/officeart/2005/8/layout/lProcess3"/>
    <dgm:cxn modelId="{A6983749-732E-4A1B-AE80-D01CE9F42222}" type="presParOf" srcId="{F50EAD6C-481B-46EB-A20C-61FD2E67F0FF}" destId="{B83A640D-0B08-4CB1-B831-C63298F0DAD4}" srcOrd="3" destOrd="0" presId="urn:microsoft.com/office/officeart/2005/8/layout/lProcess3"/>
    <dgm:cxn modelId="{F98130DD-8CD6-4B3D-A63E-697617FDB87A}" type="presParOf" srcId="{F50EAD6C-481B-46EB-A20C-61FD2E67F0FF}" destId="{221A5437-D178-4614-B880-41AE1699D313}" srcOrd="4" destOrd="0" presId="urn:microsoft.com/office/officeart/2005/8/layout/lProcess3"/>
    <dgm:cxn modelId="{410079B1-D4DC-4817-9AA4-73DAEBC58083}" type="presParOf" srcId="{221A5437-D178-4614-B880-41AE1699D313}" destId="{83A8641D-858F-42DA-9365-287385438DAA}" srcOrd="0" destOrd="0" presId="urn:microsoft.com/office/officeart/2005/8/layout/lProcess3"/>
    <dgm:cxn modelId="{2F7C1D0B-1D52-4192-AB85-EFB0EE996AD7}" type="presParOf" srcId="{221A5437-D178-4614-B880-41AE1699D313}" destId="{6651D117-7F5A-477B-855B-D6226CE95385}" srcOrd="1" destOrd="0" presId="urn:microsoft.com/office/officeart/2005/8/layout/lProcess3"/>
    <dgm:cxn modelId="{617E8DCF-48DD-4FE4-A054-412094F0217E}" type="presParOf" srcId="{221A5437-D178-4614-B880-41AE1699D313}" destId="{E0047670-5A44-440B-8261-96942CE30B48}" srcOrd="2" destOrd="0" presId="urn:microsoft.com/office/officeart/2005/8/layout/lProcess3"/>
    <dgm:cxn modelId="{07CD2ACB-6202-4B8D-9AF4-126EE0CB39ED}" type="presParOf" srcId="{221A5437-D178-4614-B880-41AE1699D313}" destId="{EFBD53D0-EA21-4E5E-AAFF-904B0DC08BE6}" srcOrd="3" destOrd="0" presId="urn:microsoft.com/office/officeart/2005/8/layout/lProcess3"/>
    <dgm:cxn modelId="{9F266144-DDAB-4796-9678-5C0E212AC0A4}" type="presParOf" srcId="{221A5437-D178-4614-B880-41AE1699D313}" destId="{17A322EA-D0DD-49D7-B5C9-7577A50A9B7C}"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A4AD3-5FAE-4BF1-9F13-FD090F146070}">
      <dsp:nvSpPr>
        <dsp:cNvPr id="0" name=""/>
        <dsp:cNvSpPr/>
      </dsp:nvSpPr>
      <dsp:spPr>
        <a:xfrm>
          <a:off x="1347233" y="413590"/>
          <a:ext cx="3963388" cy="3493918"/>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t>Forskning </a:t>
          </a:r>
        </a:p>
      </dsp:txBody>
      <dsp:txXfrm>
        <a:off x="3436034" y="1153968"/>
        <a:ext cx="1415495" cy="1039856"/>
      </dsp:txXfrm>
    </dsp:sp>
    <dsp:sp modelId="{E156400A-F67C-46B7-B38A-2992D72E1F40}">
      <dsp:nvSpPr>
        <dsp:cNvPr id="0" name=""/>
        <dsp:cNvSpPr/>
      </dsp:nvSpPr>
      <dsp:spPr>
        <a:xfrm>
          <a:off x="1189185" y="218432"/>
          <a:ext cx="4120431" cy="4160049"/>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t>Drift – Arbejde </a:t>
          </a:r>
        </a:p>
      </dsp:txBody>
      <dsp:txXfrm>
        <a:off x="2170240" y="2917512"/>
        <a:ext cx="2207374" cy="1089536"/>
      </dsp:txXfrm>
    </dsp:sp>
    <dsp:sp modelId="{C318D45A-D4F1-49F0-826B-433872226556}">
      <dsp:nvSpPr>
        <dsp:cNvPr id="0" name=""/>
        <dsp:cNvSpPr/>
      </dsp:nvSpPr>
      <dsp:spPr>
        <a:xfrm>
          <a:off x="1239170" y="229845"/>
          <a:ext cx="3861408" cy="3861408"/>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t>Uddannelse</a:t>
          </a:r>
        </a:p>
      </dsp:txBody>
      <dsp:txXfrm>
        <a:off x="1686450" y="1048096"/>
        <a:ext cx="1379074" cy="1149228"/>
      </dsp:txXfrm>
    </dsp:sp>
    <dsp:sp modelId="{97973A1B-5A14-4F75-B489-508D017C8676}">
      <dsp:nvSpPr>
        <dsp:cNvPr id="0" name=""/>
        <dsp:cNvSpPr/>
      </dsp:nvSpPr>
      <dsp:spPr>
        <a:xfrm>
          <a:off x="1159027" y="-7480"/>
          <a:ext cx="4339487" cy="4339487"/>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F5DCCB-48B8-42F5-A25F-1D71ACB3239B}">
      <dsp:nvSpPr>
        <dsp:cNvPr id="0" name=""/>
        <dsp:cNvSpPr/>
      </dsp:nvSpPr>
      <dsp:spPr>
        <a:xfrm>
          <a:off x="1078450" y="127077"/>
          <a:ext cx="4339487" cy="4339487"/>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0CF874-3379-4740-932E-EDE775B0FEDB}">
      <dsp:nvSpPr>
        <dsp:cNvPr id="0" name=""/>
        <dsp:cNvSpPr/>
      </dsp:nvSpPr>
      <dsp:spPr>
        <a:xfrm>
          <a:off x="999812" y="-9193"/>
          <a:ext cx="4339487" cy="4339487"/>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688F3-0F4A-4D04-8374-7E70427D6E47}">
      <dsp:nvSpPr>
        <dsp:cNvPr id="0" name=""/>
        <dsp:cNvSpPr/>
      </dsp:nvSpPr>
      <dsp:spPr>
        <a:xfrm>
          <a:off x="2178" y="501565"/>
          <a:ext cx="3365499" cy="134619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23495" rIns="0" bIns="23495" numCol="1" spcCol="1270" anchor="ctr" anchorCtr="0">
          <a:noAutofit/>
        </a:bodyPr>
        <a:lstStyle/>
        <a:p>
          <a:pPr marL="0" lvl="0" indent="0" algn="ctr" defTabSz="1644650">
            <a:lnSpc>
              <a:spcPct val="90000"/>
            </a:lnSpc>
            <a:spcBef>
              <a:spcPct val="0"/>
            </a:spcBef>
            <a:spcAft>
              <a:spcPct val="35000"/>
            </a:spcAft>
            <a:buNone/>
          </a:pPr>
          <a:r>
            <a:rPr lang="da-DK" sz="3700" kern="1200" dirty="0"/>
            <a:t>I-læge</a:t>
          </a:r>
        </a:p>
      </dsp:txBody>
      <dsp:txXfrm>
        <a:off x="675278" y="501565"/>
        <a:ext cx="2019300" cy="1346199"/>
      </dsp:txXfrm>
    </dsp:sp>
    <dsp:sp modelId="{CBAF6904-4B12-4D42-A23E-A66DF46DA253}">
      <dsp:nvSpPr>
        <dsp:cNvPr id="0" name=""/>
        <dsp:cNvSpPr/>
      </dsp:nvSpPr>
      <dsp:spPr>
        <a:xfrm>
          <a:off x="2949654" y="615992"/>
          <a:ext cx="2793365" cy="1117346"/>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0" bIns="19050" numCol="1" spcCol="1270" anchor="ctr" anchorCtr="0">
          <a:noAutofit/>
        </a:bodyPr>
        <a:lstStyle/>
        <a:p>
          <a:pPr marL="0" lvl="0" indent="0" algn="ctr" defTabSz="1333500">
            <a:lnSpc>
              <a:spcPct val="90000"/>
            </a:lnSpc>
            <a:spcBef>
              <a:spcPct val="0"/>
            </a:spcBef>
            <a:spcAft>
              <a:spcPct val="35000"/>
            </a:spcAft>
            <a:buNone/>
          </a:pPr>
          <a:r>
            <a:rPr lang="da-DK" sz="3000" kern="1200" dirty="0"/>
            <a:t>KBU læge</a:t>
          </a:r>
        </a:p>
      </dsp:txBody>
      <dsp:txXfrm>
        <a:off x="3508327" y="615992"/>
        <a:ext cx="1676019" cy="1117346"/>
      </dsp:txXfrm>
    </dsp:sp>
    <dsp:sp modelId="{57242B4A-62EF-49C4-9E89-8E3BECA0AFF0}">
      <dsp:nvSpPr>
        <dsp:cNvPr id="0" name=""/>
        <dsp:cNvSpPr/>
      </dsp:nvSpPr>
      <dsp:spPr>
        <a:xfrm>
          <a:off x="5332456" y="615992"/>
          <a:ext cx="2793365" cy="1117346"/>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0" bIns="19050" numCol="1" spcCol="1270" anchor="ctr" anchorCtr="0">
          <a:noAutofit/>
        </a:bodyPr>
        <a:lstStyle/>
        <a:p>
          <a:pPr marL="0" lvl="0" indent="0" algn="ctr" defTabSz="1333500">
            <a:lnSpc>
              <a:spcPct val="90000"/>
            </a:lnSpc>
            <a:spcBef>
              <a:spcPct val="0"/>
            </a:spcBef>
            <a:spcAft>
              <a:spcPct val="35000"/>
            </a:spcAft>
            <a:buNone/>
          </a:pPr>
          <a:r>
            <a:rPr lang="da-DK" sz="3000" kern="1200" dirty="0"/>
            <a:t>Stud med</a:t>
          </a:r>
        </a:p>
      </dsp:txBody>
      <dsp:txXfrm>
        <a:off x="5891129" y="615992"/>
        <a:ext cx="1676019" cy="1117346"/>
      </dsp:txXfrm>
    </dsp:sp>
    <dsp:sp modelId="{FB09D627-E48E-4ADD-9A48-9F4B87DCB88B}">
      <dsp:nvSpPr>
        <dsp:cNvPr id="0" name=""/>
        <dsp:cNvSpPr/>
      </dsp:nvSpPr>
      <dsp:spPr>
        <a:xfrm>
          <a:off x="100500" y="1770762"/>
          <a:ext cx="3365499" cy="134619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23495" rIns="0" bIns="23495" numCol="1" spcCol="1270" anchor="ctr" anchorCtr="0">
          <a:noAutofit/>
        </a:bodyPr>
        <a:lstStyle/>
        <a:p>
          <a:pPr marL="0" lvl="0" indent="0" algn="ctr" defTabSz="1644650">
            <a:lnSpc>
              <a:spcPct val="90000"/>
            </a:lnSpc>
            <a:spcBef>
              <a:spcPct val="0"/>
            </a:spcBef>
            <a:spcAft>
              <a:spcPct val="35000"/>
            </a:spcAft>
            <a:buNone/>
          </a:pPr>
          <a:r>
            <a:rPr lang="da-DK" sz="3700" kern="1200" dirty="0"/>
            <a:t>Special</a:t>
          </a:r>
        </a:p>
        <a:p>
          <a:pPr marL="0" lvl="0" indent="0" algn="ctr" defTabSz="1644650">
            <a:lnSpc>
              <a:spcPct val="90000"/>
            </a:lnSpc>
            <a:spcBef>
              <a:spcPct val="0"/>
            </a:spcBef>
            <a:spcAft>
              <a:spcPct val="35000"/>
            </a:spcAft>
            <a:buNone/>
          </a:pPr>
          <a:r>
            <a:rPr lang="da-DK" sz="3700" kern="1200" dirty="0"/>
            <a:t>læge</a:t>
          </a:r>
        </a:p>
      </dsp:txBody>
      <dsp:txXfrm>
        <a:off x="773600" y="1770762"/>
        <a:ext cx="2019300" cy="1346199"/>
      </dsp:txXfrm>
    </dsp:sp>
    <dsp:sp modelId="{D1AC94AB-64E2-4586-AD4E-31D9331B7E27}">
      <dsp:nvSpPr>
        <dsp:cNvPr id="0" name=""/>
        <dsp:cNvSpPr/>
      </dsp:nvSpPr>
      <dsp:spPr>
        <a:xfrm>
          <a:off x="2930163" y="2150660"/>
          <a:ext cx="2793365" cy="1117346"/>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0" bIns="19050" numCol="1" spcCol="1270" anchor="ctr" anchorCtr="0">
          <a:noAutofit/>
        </a:bodyPr>
        <a:lstStyle/>
        <a:p>
          <a:pPr marL="0" lvl="0" indent="0" algn="ctr" defTabSz="1333500">
            <a:lnSpc>
              <a:spcPct val="90000"/>
            </a:lnSpc>
            <a:spcBef>
              <a:spcPct val="0"/>
            </a:spcBef>
            <a:spcAft>
              <a:spcPct val="35000"/>
            </a:spcAft>
            <a:buNone/>
          </a:pPr>
          <a:r>
            <a:rPr lang="da-DK" sz="3000" kern="1200" dirty="0"/>
            <a:t>Hu læge </a:t>
          </a:r>
        </a:p>
      </dsp:txBody>
      <dsp:txXfrm>
        <a:off x="3488836" y="2150660"/>
        <a:ext cx="1676019" cy="1117346"/>
      </dsp:txXfrm>
    </dsp:sp>
    <dsp:sp modelId="{A7265F56-B4F3-42BD-8EF6-60FEA3E3E22C}">
      <dsp:nvSpPr>
        <dsp:cNvPr id="0" name=""/>
        <dsp:cNvSpPr/>
      </dsp:nvSpPr>
      <dsp:spPr>
        <a:xfrm>
          <a:off x="5332456" y="2150660"/>
          <a:ext cx="2793365" cy="1117346"/>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0" bIns="19050" numCol="1" spcCol="1270" anchor="ctr" anchorCtr="0">
          <a:noAutofit/>
        </a:bodyPr>
        <a:lstStyle/>
        <a:p>
          <a:pPr marL="0" lvl="0" indent="0" algn="ctr" defTabSz="1333500">
            <a:lnSpc>
              <a:spcPct val="90000"/>
            </a:lnSpc>
            <a:spcBef>
              <a:spcPct val="0"/>
            </a:spcBef>
            <a:spcAft>
              <a:spcPct val="35000"/>
            </a:spcAft>
            <a:buNone/>
          </a:pPr>
          <a:r>
            <a:rPr lang="da-DK" sz="3000" kern="1200" dirty="0"/>
            <a:t>I læge</a:t>
          </a:r>
        </a:p>
      </dsp:txBody>
      <dsp:txXfrm>
        <a:off x="5891129" y="2150660"/>
        <a:ext cx="1676019" cy="1117346"/>
      </dsp:txXfrm>
    </dsp:sp>
    <dsp:sp modelId="{83A8641D-858F-42DA-9365-287385438DAA}">
      <dsp:nvSpPr>
        <dsp:cNvPr id="0" name=""/>
        <dsp:cNvSpPr/>
      </dsp:nvSpPr>
      <dsp:spPr>
        <a:xfrm>
          <a:off x="0" y="3570659"/>
          <a:ext cx="3365499" cy="134619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23495" rIns="0" bIns="23495" numCol="1" spcCol="1270" anchor="ctr" anchorCtr="0">
          <a:noAutofit/>
        </a:bodyPr>
        <a:lstStyle/>
        <a:p>
          <a:pPr marL="0" lvl="0" indent="0" algn="ctr" defTabSz="1644650">
            <a:lnSpc>
              <a:spcPct val="90000"/>
            </a:lnSpc>
            <a:spcBef>
              <a:spcPct val="0"/>
            </a:spcBef>
            <a:spcAft>
              <a:spcPct val="35000"/>
            </a:spcAft>
            <a:buNone/>
          </a:pPr>
          <a:r>
            <a:rPr lang="da-DK" sz="3700" kern="1200" dirty="0"/>
            <a:t>cheflæge</a:t>
          </a:r>
        </a:p>
      </dsp:txBody>
      <dsp:txXfrm>
        <a:off x="673100" y="3570659"/>
        <a:ext cx="2019300" cy="1346199"/>
      </dsp:txXfrm>
    </dsp:sp>
    <dsp:sp modelId="{E0047670-5A44-440B-8261-96942CE30B48}">
      <dsp:nvSpPr>
        <dsp:cNvPr id="0" name=""/>
        <dsp:cNvSpPr/>
      </dsp:nvSpPr>
      <dsp:spPr>
        <a:xfrm>
          <a:off x="2930163" y="3685328"/>
          <a:ext cx="2793365" cy="1117346"/>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0" bIns="19050" numCol="1" spcCol="1270" anchor="ctr" anchorCtr="0">
          <a:noAutofit/>
        </a:bodyPr>
        <a:lstStyle/>
        <a:p>
          <a:pPr marL="0" lvl="0" indent="0" algn="ctr" defTabSz="1333500">
            <a:lnSpc>
              <a:spcPct val="90000"/>
            </a:lnSpc>
            <a:spcBef>
              <a:spcPct val="0"/>
            </a:spcBef>
            <a:spcAft>
              <a:spcPct val="35000"/>
            </a:spcAft>
            <a:buNone/>
          </a:pPr>
          <a:r>
            <a:rPr lang="da-DK" sz="3000" kern="1200" dirty="0"/>
            <a:t>Ledende overlæge</a:t>
          </a:r>
        </a:p>
      </dsp:txBody>
      <dsp:txXfrm>
        <a:off x="3488836" y="3685328"/>
        <a:ext cx="1676019" cy="1117346"/>
      </dsp:txXfrm>
    </dsp:sp>
    <dsp:sp modelId="{17A322EA-D0DD-49D7-B5C9-7577A50A9B7C}">
      <dsp:nvSpPr>
        <dsp:cNvPr id="0" name=""/>
        <dsp:cNvSpPr/>
      </dsp:nvSpPr>
      <dsp:spPr>
        <a:xfrm>
          <a:off x="5332456" y="3685328"/>
          <a:ext cx="2793365" cy="1117346"/>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0" bIns="19050" numCol="1" spcCol="1270" anchor="ctr" anchorCtr="0">
          <a:noAutofit/>
        </a:bodyPr>
        <a:lstStyle/>
        <a:p>
          <a:pPr marL="0" lvl="0" indent="0" algn="ctr" defTabSz="1333500">
            <a:lnSpc>
              <a:spcPct val="90000"/>
            </a:lnSpc>
            <a:spcBef>
              <a:spcPct val="0"/>
            </a:spcBef>
            <a:spcAft>
              <a:spcPct val="35000"/>
            </a:spcAft>
            <a:buNone/>
          </a:pPr>
          <a:r>
            <a:rPr lang="da-DK" sz="3000" kern="1200" dirty="0"/>
            <a:t>UAO</a:t>
          </a:r>
        </a:p>
      </dsp:txBody>
      <dsp:txXfrm>
        <a:off x="5891129" y="3685328"/>
        <a:ext cx="1676019" cy="1117346"/>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4-01-28T15:41:16.413"/>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1863 48 0,'-1863'-48'1235</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4-01-28T15:41:23.442"/>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0 532 0,'338'-363'1110,"-313"363"-1110,-25-24 31,24 24-31,0-24 16,0 0-16,0-1 15,0 1-15,1 24 16,-1 0-1,0-24-15,-24 0 16,24 24-16,0 0 16,968 169 1968</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4-01-28T15:41:25.752"/>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0 192 0,'387'-193'1406</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4-01-28T15:41:30.350"/>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48 702 0,'-48'-702'1344</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4-01-28T15:41:34.933"/>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604 0 0,'-604'508'1313</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4-01-28T15:41:37.215"/>
    </inkml:context>
    <inkml:brush xml:id="br0">
      <inkml:brushProperty name="width" value="0.33333" units="cm"/>
      <inkml:brushProperty name="height" value="0.66667" units="cm"/>
      <inkml:brushProperty name="color" value="#FF00FF"/>
      <inkml:brushProperty name="tip" value="rectangle"/>
      <inkml:brushProperty name="rasterOp" value="maskPen"/>
      <inkml:brushProperty name="fitToCurve" value="1"/>
    </inkml:brush>
  </inkml:definitions>
  <inkml:trace contextRef="#ctx0" brushRef="#br0">1 0 0,'2008'97'1281</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4-01-28T15:42:28.273"/>
    </inkml:context>
    <inkml:brush xml:id="br0">
      <inkml:brushProperty name="width" value="0.33333" units="cm"/>
      <inkml:brushProperty name="height" value="0.66667" units="cm"/>
      <inkml:brushProperty name="color" value="#00FFFF"/>
      <inkml:brushProperty name="tip" value="rectangle"/>
      <inkml:brushProperty name="rasterOp" value="maskPen"/>
      <inkml:brushProperty name="fitToCurve" value="1"/>
    </inkml:brush>
  </inkml:definitions>
  <inkml:trace contextRef="#ctx0" brushRef="#br0">692 2557 0,'-25'0'312,"25"-24"-312,-24-1 16,24 1 15,-24 0-31,24 0 16,-24 24-16,24-24 15,-24-25-15,-1 25 16,25 0-16,-24 0 15,24-1 1,-24 25-16,24-24 16,0 0-1,0 0 1,0 0 15,-24-1 0,24 1-15,-24 24-16,24-48 16,0 24-16,-24 0 15,24-1 1,-25 1-16,25 0 16,0 0-16,0 0 15,0-1 1,0 1-1,0 0-15,-24 0 16,24 0 0,0-25-16,-24 25 15,24 0-15,0 0 16,0-1 0,0 1-16,0 0 31,0 0-16,-24 24 1,24-24 31,0 0 31,-24-1-47,-1 1-15,25 0 0,-24 24-16,24-24 15,0-25-15,0 25 16,-24 0-1,24 0-15,0 0 0,0-1 16,0 1 0,0 0-1,0 0-15,-24 24 16,24-24 15,0-1-31,-24 25 172,24-24-172,-25 24 0,25-24 16,-24 0-16,24 0 15,0 0 1,0-1 0,0 1 15,-24 24 0,24-24 0,-24 24 204,24-24-142,0 0-77,-24 24 0,24-25-1,0 1 1,0 0 468,-25 24-468,25-24 0,-24 24 77,24-24-93,0-1 438,0 1-438,0-24 15,0-1-15,0 25 16,0-24-16,0 0 0,0 23 16,0-23-16,0 24 15,0 0-15,0-1 16,0 1-16,0 0 16,0 0-16,24 24 15,-24-24 16,0-1-31,25 25 422,-25 25-406,24-25 15,0 0-15,0 0-16,0 0 15,1 0 1,-1 0 0,0 0-16,0 0 15,0 0 1,1 0 0,-1 0-16,24 0 15,-24 0 1,25 0-1,-25 0-15,0 0 0,24-25 16,-23 25-16,-1 0 16,0 0-16,24 0 15,-23 0-15,-1 0 16,0 0 0,0 0 15,-24-24-31,24 24 0,1 0 15,-1 0 1,24-24 0,-24 0-16,25 24 15,-25-24-15,0 24 16,0 0-16,25-25 16,-25 25-16,0 0 15,0 0-15,0-24 0,1 24 16,-1 0-1,0 0-15,0 0 16,0 0 0,1 0-1,-1 0 1,0 0-16,0 0 16,25 0-16,-49-24 15,24 24-15,24 0 16,-24 0-16,0 0 15,1 0-15,23 0 0,-24 0 16,0 0-16,25 0 16,-25 0-16,0 0 15,25 0-15,-25 0 0,0 0 16,24 0-16,-23 0 16,-1 0-16,0 0 15,24 0-15,-24 0 0,1 0 16,23 0-16,-24 0 15,25 0 1,-25 0 0,0 0-16,0 0 15,0 0 17,1 0-17,-1 0 126,0 0-126,0 0 1,-24-24-16,24 24 16,1 0-16,-1 0 15,0 0 1,0 0-16,0 0 31,0 0-15,1 0 15,-1 0-31,0 0 16,0-24-1,0 24-15,1 0 16,-1 0-16,0 0 16,0 0-16,0 0 15,1 0 1,-1 0-1,0 0-15,0 0 32,0 0-17,1 0 1,-1 0 0,0 0-16,0 0 31,0 0-31,0 0 15,1 0 17,-1 0-1,0 0 0,0 0 188,0 0-188,1 0-31,-1 0 31,0 0-15,0 0-16,0 0 16,1 0-16,-1 0 31,0 0-31,0 0 16,0 0-1,1 0 1,-1 0 1015,0 0-1015,0 24-1,0-24 1,0 24-16,1-24 16,-1 0-1,0 0-15,-24 24 16,24-24-1,0 0 1,-24 24 62,0 1 141,0-1-172,0 0-47,0 0 15,0 0 17,0 1-17,0-1 32,0 0-47,0 0 31,0 0 1,0 1-17,0-1 17,0 0-17,0 0 1,0 0 15,0 1 0,0-1 79,0 0-79,0 0 1250,-24-24-1281,0 0 47,24 24-47,-24-24 0,0 24 16,-1-24 15,1 0-15,0 0-1,0 0 1,0 0-1,0 0 1,-1 0 0,1 0-1,0 0 1,0 0 15,0 0-15,24 25-1,-25-25 1,1 0 15,0 0 1,24 24-32,-24-24 15,24 24 16,-24-24-31,-1 0 16,25 24-16,-24 0 0,-24-24 16,24 0-16,-1 25 15,-23-1-15,24 24 16,-24-24-16,23-24 0,1 25 16,-24 23-16,-1-24 15,25-24-15,0 24 16,-24-24-16,23 25 15,25-1-15,-24-24 0,-24 24 16,24-24 0,-1 0-16,1 0 15,0 0-15,0 0 32,0 0-17,0 0 1,-1 0 15,1 0-15,0 0 15,-24 0-15,-1 24-1,1-24-15,24 24 16,-25 0-16,-23-24 15,47 25-15,-23-1 16,0-24-16,24 0 0,-25 0 16,25 24-16,0-24 15,0 24-15,-1-24 16,1 24-16,0-24 16,0 0-16,24 25 15,-24-25 16,24 24-15,0 0 31,0 0 0,-25 0-32,1 1 1,0-1 0,0 0-1,0 24-15,-1-23 16,1-25-16,0 24 16,0 24-16,0-48 0,24 24 15,-24 0-15,-1 1 16,1-1-1,24 0-15,-24-24 16,0 0 0,24 24-16,0 0 31,0 1 63,0-1-63,0 0 0,-24-24-31,-1 24 16,1 0-1,0 1 1,0-1-16,24 0 0,-24 0 16,-1-24-16,1 24 15,24 1-15,-24-25 16,0 24-16,24 0 0,0 0 16,-24-24-1,-1 0 1,1 24-1,0-24 64,0 0-1,0 0-31,0 0-32,-1 0-15,1 0 16,0 0-1,0 0 1,0 0 0,24-24-1,-25 24-15,25-24 16,0 0-16,-24 24 16,0-24 15,24-1-31,-24 1 15,0 0-15,-1 0 16,25 0 0,0-1-1,-24 25-15,24-24 0,-24 0 16,24 0 0,0 0 15,0-1-16,0 1 1,0 0-16,0 0 16,24 0-1,-24-1-15,0 1 16,24 0 0,1 24 15,-25-24-31,0 0 31,0 0-31,24 24 16,-24-25 15,0 1-31,0 0 47,0 0-47,0 0 31,0-1-15,-24 1 15,-1 24-15,25-24-1,0 0 1,-24 24-16,24-24 15,-24 24-15,24-25 16,-24 1-16,0 24 16,-1 0-16,1-24 15,0 0-15,0 24 16,0-24 0,0 24-16,-1 0 15,1 0 1,24-25 15,0 1 0,0 0 32,0 0-32,0 0-15,0 0 15,24-1-15,-24 1 15,25 24 0,-1 0-31,0 0 31,0 0 1,0 0-1,0 0-16,1 0 1,-1 0 15,0 0 16,0 0-47,-24 24 16,24-24-1,-24 25-15,25-25 16,-1 0 0,0 0 15,0 0-15,0 0 15,1 0-16,-1 0 1,0 0 0,0 0-1,0 0 17,1-25-17,-1 25 1,0-24-1,0 24-15,-24-24 16,0 0 0,24 24-1,0 0-15,-24-24 16,0-1 0,0 1 15,25 24-16,-1-24 1,0 24-16,-24-24 16,48 0-16,-23 24 15,-25-49-15,24 49 16,24-24-16,-48 0 16,24 24-16,25-24 0,-49-1 15,0 1-15,24 24 16,0 0-16,-24-24 15,24 0 1,-24 0 0,25 24-16,-1 0 15,0 0 17,0 0-17,0 0 1,0 0-16,-24 24 0,25-24 15,-25 24 1,24-24 0,0 0-1,0 0 1,25 0 0,-25 0-1,0 0-15,0 0 0,0 0 16,1 0-16,-1 0 15,0 0 1,0 0-16,0 0 16,1 0-16,-1 0 15,0 0 1,0 0-16,0 0 0,25 0 16,-25 0-16,24 0 15,-24 0-15,1-24 16,23 24-16,-24-24 15,0 24-15,25 0 0,-25 0 16,0 0 0,0 0-1,1 0-15,-1 0 0,0 0 32,0 0-17,0-24-15,0 24 16,1-25-16,23 25 15,-24-24 1,0 24 0,1 0-16,-1 0 15,0 0 1,0 0 0,0 0-1,1 0-15,23 0 16,-24 0-1,25-24 1,-25 24-16,0 0 0,24 0 16,-24 0-16,1 0 15,-1 0-15,24 0 16,1 0-16,-1 0 16,-24 0-16,25 0 15,-25 0 1,0 0-16,0 0 15,0 0 17,1 0-17,-1 0 1,-24 24 125,0 0-126,0 1 16,-24-1-31,24 0 16,-25 0 0,25 0-16,-24-24 15,24 24-15,-24 1 16,24-1 0,-24 0-1,0-24-15,-1 24 16,1-24-1,0 24-15,0 1 16,0-1 0,-1-24-16,1 0 15,0 0 1,24 24-16,0 0 16,-24-24-1,0 0 1,24 24-16,-25-24 15,1 0 17,0 0-17,0 0 1,0 0 0,0 0-16,-1 25 15,1-25 1,24 24-1,-24-24-15,-24 0 0,23 24 16,1-24 0,0 0-16,0 24 15,0-24-15,-1 24 0,1-24 16,0 0-16,0 0 16,0 25-1,-1-1 1,1-24-16,0 0 31,0 0 16,0 24-31,0 0-16,-1 0 15,1-24 1,0 24-16,0 1 15,0-25-15,-1 0 16,-23 24-16,24 0 0,0 0 16,-1-24-16,1 0 15,24 24-15,-24-24 16,0 25-16,0-1 16,-1-24-1,1 0 1,24 24-16,-24 0 15,-24-24 1,24 0 0,-25 24-16,49 1 15,-48-25-15,24 24 0,-1 0 16,1-24-16,0 0 16,0 0-16,0 0 15,-1 24-15,1 0 16,0-24-1,0 0 17,0 0-17,-1 0-15,-23 25 16,24-25 0,-24 0-16,-1 0 0,25 0 15,-49 24-15,1-24 16,48 0-16,-25 24 15,1-24-15,24 0 0,-25 0 16,25 0-16,0 0 16,0 0-16,0 0 15,-1 0-15,1 0 16,0 0-16,0 0 31,0 0-15,-1 0 15,25-24-31,0 0 16,0-1 15,0 1-15,0 0-1,0 0 32,0 0-47,25 24 31,-1-25-15,-24 1 0,0 0-16,24 24 0,0 0 15,0 0-15,1-24 16,-1 24-1,0 0-15,24 0 16,-24 0 0,1 0-16,-1 0 15,0 0-15,0 0 16,0 0 0,1 0-1,-1 0 1,0 0-16,0 0 15,0 0 1,1 0 0,-1 0 15,0 0 47,0 0-62,0 0 15,1 0-31,-25-24 16,24 24-1,24 0-15,-24 0 31,0 0-31,1-25 0,-25 1 16,24 24 0,-24-24-1,0 0 17,0 0-32,0-1 15,0 1-15,-24 24 16,-1-24-16,-23-24 15,0-1-15,-1 25 16,-23 0-16,23-24 0,25 23 16,-24 1-16,-25 0 15,73 0-15,-48 24 16,-1 0-16,49-24 16,-48 24-16,24-25 0,-24 1 15,23 24 1,-23 0-1,24 0-15,0 0 16,-1 0 0,1 0 15,24 24-15,0 1-1,-24-1 16,0 0-15,0-24 15,-1 0 16,25 24-47,-24-24 47,0 0-31,0 0 15,0-24-15,24 0-1,-25 24 1,25-24-1,0-1 1,0 1 0,0 0 31,-24 24-16,24-24 0,0 0 32,24 24 46,1 0-78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47C705-7A67-4E70-BF2C-717EC62037E5}" type="datetimeFigureOut">
              <a:rPr lang="da-DK" smtClean="0"/>
              <a:t>06.02.2024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A794E-2BFE-44F2-A7B9-A7DE2368E8BF}" type="slidenum">
              <a:rPr lang="da-DK" smtClean="0"/>
              <a:t>‹nr.›</a:t>
            </a:fld>
            <a:endParaRPr lang="da-DK"/>
          </a:p>
        </p:txBody>
      </p:sp>
    </p:spTree>
    <p:extLst>
      <p:ext uri="{BB962C8B-B14F-4D97-AF65-F5344CB8AC3E}">
        <p14:creationId xmlns:p14="http://schemas.microsoft.com/office/powerpoint/2010/main" val="928696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75A794E-2BFE-44F2-A7B9-A7DE2368E8BF}" type="slidenum">
              <a:rPr lang="da-DK" smtClean="0"/>
              <a:t>3</a:t>
            </a:fld>
            <a:endParaRPr lang="da-DK"/>
          </a:p>
        </p:txBody>
      </p:sp>
    </p:spTree>
    <p:extLst>
      <p:ext uri="{BB962C8B-B14F-4D97-AF65-F5344CB8AC3E}">
        <p14:creationId xmlns:p14="http://schemas.microsoft.com/office/powerpoint/2010/main" val="2095208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75A794E-2BFE-44F2-A7B9-A7DE2368E8BF}" type="slidenum">
              <a:rPr lang="da-DK" smtClean="0"/>
              <a:t>9</a:t>
            </a:fld>
            <a:endParaRPr lang="da-DK"/>
          </a:p>
        </p:txBody>
      </p:sp>
    </p:spTree>
    <p:extLst>
      <p:ext uri="{BB962C8B-B14F-4D97-AF65-F5344CB8AC3E}">
        <p14:creationId xmlns:p14="http://schemas.microsoft.com/office/powerpoint/2010/main" val="647313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Taknemmelighedsøvelsen: Sidde</a:t>
            </a:r>
            <a:r>
              <a:rPr lang="da-DK" baseline="0" dirty="0"/>
              <a:t> ret på stolen, rygstøtte mærke stolen, fødderne i jorden, dybe vejrtrækninger – ind gennem næsen og ud gennem munden  – </a:t>
            </a:r>
            <a:r>
              <a:rPr lang="da-DK" baseline="0" dirty="0" err="1"/>
              <a:t>exhalation</a:t>
            </a:r>
            <a:r>
              <a:rPr lang="da-DK" baseline="0" dirty="0"/>
              <a:t> længst. Tænke over én ting i dit liv som du er taknemmelig over her på det sidste – én ting som du vil dele. </a:t>
            </a:r>
          </a:p>
          <a:p>
            <a:r>
              <a:rPr lang="da-DK" baseline="0" dirty="0"/>
              <a:t>Oftest refleksion på fælleskab og relationer.</a:t>
            </a:r>
          </a:p>
          <a:p>
            <a:r>
              <a:rPr lang="da-DK" baseline="0" dirty="0"/>
              <a:t>Vi har en motorvej til selvkritik – røde felt – hvad kan modvægten være? Enkelt lille øvelse – flytte fokus, hvor vil vi være i dagligdagen</a:t>
            </a:r>
            <a:endParaRPr lang="da-DK" dirty="0"/>
          </a:p>
        </p:txBody>
      </p:sp>
      <p:sp>
        <p:nvSpPr>
          <p:cNvPr id="4" name="Pladsholder til slidenummer 3"/>
          <p:cNvSpPr>
            <a:spLocks noGrp="1"/>
          </p:cNvSpPr>
          <p:nvPr>
            <p:ph type="sldNum" sz="quarter" idx="10"/>
          </p:nvPr>
        </p:nvSpPr>
        <p:spPr/>
        <p:txBody>
          <a:bodyPr/>
          <a:lstStyle/>
          <a:p>
            <a:fld id="{59DFB681-F2D1-41FA-8418-52B7B3407EAB}" type="slidenum">
              <a:rPr lang="da-DK" smtClean="0"/>
              <a:t>13</a:t>
            </a:fld>
            <a:endParaRPr lang="da-DK"/>
          </a:p>
        </p:txBody>
      </p:sp>
    </p:spTree>
    <p:extLst>
      <p:ext uri="{BB962C8B-B14F-4D97-AF65-F5344CB8AC3E}">
        <p14:creationId xmlns:p14="http://schemas.microsoft.com/office/powerpoint/2010/main" val="3417656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Taknemmelighedsøvelsen: Sidde</a:t>
            </a:r>
            <a:r>
              <a:rPr lang="da-DK" baseline="0" dirty="0"/>
              <a:t> ret på stolen, rygstøtte mærke stolen, fødderne i jorden, dybe vejrtrækninger – ind gennem næsen og ud gennem munden  – </a:t>
            </a:r>
            <a:r>
              <a:rPr lang="da-DK" baseline="0" dirty="0" err="1"/>
              <a:t>exhalation</a:t>
            </a:r>
            <a:r>
              <a:rPr lang="da-DK" baseline="0" dirty="0"/>
              <a:t> længst. Tænke over én ting i dit liv som du er taknemmelig over her på det sidste – én ting som du vil dele. </a:t>
            </a:r>
          </a:p>
          <a:p>
            <a:r>
              <a:rPr lang="da-DK" baseline="0" dirty="0"/>
              <a:t>Oftest refleksion på fælleskab og relationer.</a:t>
            </a:r>
          </a:p>
          <a:p>
            <a:r>
              <a:rPr lang="da-DK" baseline="0" dirty="0"/>
              <a:t>Vi har en motorvej til selvkritik – røde felt – hvad kan modvægten være? Enkelt lille øvelse – flytte fokus, hvor vil vi være i dagligdagen</a:t>
            </a:r>
            <a:endParaRPr lang="da-DK" dirty="0"/>
          </a:p>
        </p:txBody>
      </p:sp>
      <p:sp>
        <p:nvSpPr>
          <p:cNvPr id="4" name="Pladsholder til slidenummer 3"/>
          <p:cNvSpPr>
            <a:spLocks noGrp="1"/>
          </p:cNvSpPr>
          <p:nvPr>
            <p:ph type="sldNum" sz="quarter" idx="10"/>
          </p:nvPr>
        </p:nvSpPr>
        <p:spPr/>
        <p:txBody>
          <a:bodyPr/>
          <a:lstStyle/>
          <a:p>
            <a:fld id="{59DFB681-F2D1-41FA-8418-52B7B3407EAB}" type="slidenum">
              <a:rPr lang="da-DK" smtClean="0"/>
              <a:t>14</a:t>
            </a:fld>
            <a:endParaRPr lang="da-DK"/>
          </a:p>
        </p:txBody>
      </p:sp>
    </p:spTree>
    <p:extLst>
      <p:ext uri="{BB962C8B-B14F-4D97-AF65-F5344CB8AC3E}">
        <p14:creationId xmlns:p14="http://schemas.microsoft.com/office/powerpoint/2010/main" val="1523556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Taknemmelighedsøvelsen: Sidde</a:t>
            </a:r>
            <a:r>
              <a:rPr lang="da-DK" baseline="0" dirty="0"/>
              <a:t> ret på stolen, rygstøtte mærke stolen, fødderne i jorden, dybe vejrtrækninger – ind gennem næsen og ud gennem munden  – </a:t>
            </a:r>
            <a:r>
              <a:rPr lang="da-DK" baseline="0" dirty="0" err="1"/>
              <a:t>exhalation</a:t>
            </a:r>
            <a:r>
              <a:rPr lang="da-DK" baseline="0" dirty="0"/>
              <a:t> længst. Tænke over én ting i dit liv som du er taknemmelig over her på det sidste – én ting som du vil dele. </a:t>
            </a:r>
          </a:p>
          <a:p>
            <a:r>
              <a:rPr lang="da-DK" baseline="0" dirty="0"/>
              <a:t>Oftest refleksion på fælleskab og relationer.</a:t>
            </a:r>
          </a:p>
          <a:p>
            <a:r>
              <a:rPr lang="da-DK" baseline="0" dirty="0"/>
              <a:t>Vi har en motorvej til selvkritik – røde felt – hvad kan modvægten være? Enkelt lille øvelse – flytte fokus, hvor vil vi være i dagligdagen</a:t>
            </a:r>
            <a:endParaRPr lang="da-DK" dirty="0"/>
          </a:p>
        </p:txBody>
      </p:sp>
      <p:sp>
        <p:nvSpPr>
          <p:cNvPr id="4" name="Pladsholder til slidenummer 3"/>
          <p:cNvSpPr>
            <a:spLocks noGrp="1"/>
          </p:cNvSpPr>
          <p:nvPr>
            <p:ph type="sldNum" sz="quarter" idx="10"/>
          </p:nvPr>
        </p:nvSpPr>
        <p:spPr/>
        <p:txBody>
          <a:bodyPr/>
          <a:lstStyle/>
          <a:p>
            <a:fld id="{59DFB681-F2D1-41FA-8418-52B7B3407EAB}" type="slidenum">
              <a:rPr lang="da-DK" smtClean="0"/>
              <a:t>15</a:t>
            </a:fld>
            <a:endParaRPr lang="da-DK"/>
          </a:p>
        </p:txBody>
      </p:sp>
    </p:spTree>
    <p:extLst>
      <p:ext uri="{BB962C8B-B14F-4D97-AF65-F5344CB8AC3E}">
        <p14:creationId xmlns:p14="http://schemas.microsoft.com/office/powerpoint/2010/main" val="131762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Taknemmelighedsøvelsen: Sidde</a:t>
            </a:r>
            <a:r>
              <a:rPr lang="da-DK" baseline="0" dirty="0"/>
              <a:t> ret på stolen, rygstøtte mærke stolen, fødderne i jorden, dybe vejrtrækninger – ind gennem næsen og ud gennem munden  – </a:t>
            </a:r>
            <a:r>
              <a:rPr lang="da-DK" baseline="0" dirty="0" err="1"/>
              <a:t>exhalation</a:t>
            </a:r>
            <a:r>
              <a:rPr lang="da-DK" baseline="0" dirty="0"/>
              <a:t> længst. Tænke over én ting i dit liv som du er taknemmelig over her på det sidste – én ting som du vil dele. </a:t>
            </a:r>
          </a:p>
          <a:p>
            <a:r>
              <a:rPr lang="da-DK" baseline="0" dirty="0"/>
              <a:t>Oftest refleksion på fælleskab og relationer.</a:t>
            </a:r>
          </a:p>
          <a:p>
            <a:r>
              <a:rPr lang="da-DK" baseline="0" dirty="0"/>
              <a:t>Vi har en motorvej til selvkritik – røde felt – hvad kan modvægten være? Enkelt lille øvelse – flytte fokus, hvor vil vi være i dagligdagen</a:t>
            </a:r>
            <a:endParaRPr lang="da-DK" dirty="0"/>
          </a:p>
        </p:txBody>
      </p:sp>
      <p:sp>
        <p:nvSpPr>
          <p:cNvPr id="4" name="Pladsholder til slidenummer 3"/>
          <p:cNvSpPr>
            <a:spLocks noGrp="1"/>
          </p:cNvSpPr>
          <p:nvPr>
            <p:ph type="sldNum" sz="quarter" idx="10"/>
          </p:nvPr>
        </p:nvSpPr>
        <p:spPr/>
        <p:txBody>
          <a:bodyPr/>
          <a:lstStyle/>
          <a:p>
            <a:fld id="{59DFB681-F2D1-41FA-8418-52B7B3407EAB}" type="slidenum">
              <a:rPr lang="da-DK" smtClean="0"/>
              <a:t>17</a:t>
            </a:fld>
            <a:endParaRPr lang="da-DK"/>
          </a:p>
        </p:txBody>
      </p:sp>
    </p:spTree>
    <p:extLst>
      <p:ext uri="{BB962C8B-B14F-4D97-AF65-F5344CB8AC3E}">
        <p14:creationId xmlns:p14="http://schemas.microsoft.com/office/powerpoint/2010/main" val="2880832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75A794E-2BFE-44F2-A7B9-A7DE2368E8BF}" type="slidenum">
              <a:rPr lang="da-DK" smtClean="0"/>
              <a:t>23</a:t>
            </a:fld>
            <a:endParaRPr lang="da-DK"/>
          </a:p>
        </p:txBody>
      </p:sp>
    </p:spTree>
    <p:extLst>
      <p:ext uri="{BB962C8B-B14F-4D97-AF65-F5344CB8AC3E}">
        <p14:creationId xmlns:p14="http://schemas.microsoft.com/office/powerpoint/2010/main" val="34757550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1.emf"/><Relationship Id="rId3" Type="http://schemas.openxmlformats.org/officeDocument/2006/relationships/image" Target="../media/image11.emf"/><Relationship Id="rId7" Type="http://schemas.openxmlformats.org/officeDocument/2006/relationships/image" Target="../media/image15.emf"/><Relationship Id="rId12" Type="http://schemas.openxmlformats.org/officeDocument/2006/relationships/image" Target="../media/image20.emf"/><Relationship Id="rId2" Type="http://schemas.openxmlformats.org/officeDocument/2006/relationships/image" Target="../media/image10.emf"/><Relationship Id="rId16" Type="http://schemas.openxmlformats.org/officeDocument/2006/relationships/image" Target="../media/image24.emf"/><Relationship Id="rId1" Type="http://schemas.openxmlformats.org/officeDocument/2006/relationships/slideMaster" Target="../slideMasters/slideMaster8.xml"/><Relationship Id="rId6" Type="http://schemas.openxmlformats.org/officeDocument/2006/relationships/image" Target="../media/image14.emf"/><Relationship Id="rId11" Type="http://schemas.openxmlformats.org/officeDocument/2006/relationships/image" Target="../media/image19.emf"/><Relationship Id="rId5" Type="http://schemas.openxmlformats.org/officeDocument/2006/relationships/image" Target="../media/image13.emf"/><Relationship Id="rId15" Type="http://schemas.openxmlformats.org/officeDocument/2006/relationships/image" Target="../media/image23.emf"/><Relationship Id="rId10" Type="http://schemas.openxmlformats.org/officeDocument/2006/relationships/image" Target="../media/image18.emf"/><Relationship Id="rId4" Type="http://schemas.openxmlformats.org/officeDocument/2006/relationships/image" Target="../media/image12.emf"/><Relationship Id="rId9" Type="http://schemas.openxmlformats.org/officeDocument/2006/relationships/image" Target="../media/image17.emf"/><Relationship Id="rId14" Type="http://schemas.openxmlformats.org/officeDocument/2006/relationships/image" Target="../media/image22.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1.emf"/><Relationship Id="rId3" Type="http://schemas.openxmlformats.org/officeDocument/2006/relationships/image" Target="../media/image11.emf"/><Relationship Id="rId7" Type="http://schemas.openxmlformats.org/officeDocument/2006/relationships/image" Target="../media/image15.emf"/><Relationship Id="rId12" Type="http://schemas.openxmlformats.org/officeDocument/2006/relationships/image" Target="../media/image20.emf"/><Relationship Id="rId2" Type="http://schemas.openxmlformats.org/officeDocument/2006/relationships/image" Target="../media/image10.emf"/><Relationship Id="rId16" Type="http://schemas.openxmlformats.org/officeDocument/2006/relationships/image" Target="../media/image24.emf"/><Relationship Id="rId1" Type="http://schemas.openxmlformats.org/officeDocument/2006/relationships/slideMaster" Target="../slideMasters/slideMaster3.xml"/><Relationship Id="rId6" Type="http://schemas.openxmlformats.org/officeDocument/2006/relationships/image" Target="../media/image14.emf"/><Relationship Id="rId11" Type="http://schemas.openxmlformats.org/officeDocument/2006/relationships/image" Target="../media/image19.emf"/><Relationship Id="rId5" Type="http://schemas.openxmlformats.org/officeDocument/2006/relationships/image" Target="../media/image13.emf"/><Relationship Id="rId15" Type="http://schemas.openxmlformats.org/officeDocument/2006/relationships/image" Target="../media/image23.emf"/><Relationship Id="rId10" Type="http://schemas.openxmlformats.org/officeDocument/2006/relationships/image" Target="../media/image18.emf"/><Relationship Id="rId4" Type="http://schemas.openxmlformats.org/officeDocument/2006/relationships/image" Target="../media/image12.emf"/><Relationship Id="rId9" Type="http://schemas.openxmlformats.org/officeDocument/2006/relationships/image" Target="../media/image17.emf"/><Relationship Id="rId14" Type="http://schemas.openxmlformats.org/officeDocument/2006/relationships/image" Target="../media/image2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628FD89-0A77-964D-B601-6E3E7AB88CAC}"/>
              </a:ext>
            </a:extLst>
          </p:cNvPr>
          <p:cNvSpPr>
            <a:spLocks noGrp="1"/>
          </p:cNvSpPr>
          <p:nvPr>
            <p:ph type="body" sz="quarter" idx="10"/>
          </p:nvPr>
        </p:nvSpPr>
        <p:spPr>
          <a:xfrm>
            <a:off x="577958" y="2574652"/>
            <a:ext cx="9301765" cy="2123472"/>
          </a:xfrm>
          <a:prstGeom prst="rect">
            <a:avLst/>
          </a:prstGeom>
        </p:spPr>
        <p:txBody>
          <a:bodyPr/>
          <a:lstStyle>
            <a:lvl1pPr marL="0" indent="0">
              <a:buNone/>
              <a:defRPr sz="7000" b="1">
                <a:solidFill>
                  <a:schemeClr val="bg1"/>
                </a:solidFill>
              </a:defRPr>
            </a:lvl1pPr>
            <a:lvl2pPr>
              <a:defRPr b="1"/>
            </a:lvl2pPr>
            <a:lvl3pPr>
              <a:defRPr b="1"/>
            </a:lvl3pPr>
            <a:lvl4pPr>
              <a:defRPr b="1"/>
            </a:lvl4pPr>
            <a:lvl5pPr>
              <a:defRPr b="1"/>
            </a:lvl5pPr>
          </a:lstStyle>
          <a:p>
            <a:pPr lvl="0"/>
            <a:r>
              <a:rPr lang="da-DK"/>
              <a:t>Rediger typografien i masterens</a:t>
            </a:r>
          </a:p>
        </p:txBody>
      </p:sp>
      <p:sp>
        <p:nvSpPr>
          <p:cNvPr id="16" name="Text Placeholder 15">
            <a:extLst>
              <a:ext uri="{FF2B5EF4-FFF2-40B4-BE49-F238E27FC236}">
                <a16:creationId xmlns:a16="http://schemas.microsoft.com/office/drawing/2014/main" id="{A699E3A6-0501-C445-BC28-98645B791ADE}"/>
              </a:ext>
            </a:extLst>
          </p:cNvPr>
          <p:cNvSpPr>
            <a:spLocks noGrp="1"/>
          </p:cNvSpPr>
          <p:nvPr>
            <p:ph type="body" sz="quarter" idx="11"/>
          </p:nvPr>
        </p:nvSpPr>
        <p:spPr>
          <a:xfrm>
            <a:off x="630620" y="4907782"/>
            <a:ext cx="9259613" cy="399942"/>
          </a:xfrm>
          <a:prstGeom prst="rect">
            <a:avLst/>
          </a:prstGeo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Rediger typografien i masterens</a:t>
            </a:r>
          </a:p>
        </p:txBody>
      </p:sp>
      <p:pic>
        <p:nvPicPr>
          <p:cNvPr id="5" name="Picture 4">
            <a:extLst>
              <a:ext uri="{FF2B5EF4-FFF2-40B4-BE49-F238E27FC236}">
                <a16:creationId xmlns:a16="http://schemas.microsoft.com/office/drawing/2014/main" id="{D2FAF432-9CE6-0C47-9C89-A4AF44193BC2}"/>
              </a:ext>
            </a:extLst>
          </p:cNvPr>
          <p:cNvPicPr>
            <a:picLocks noChangeAspect="1"/>
          </p:cNvPicPr>
          <p:nvPr userDrawn="1"/>
        </p:nvPicPr>
        <p:blipFill>
          <a:blip r:embed="rId2"/>
          <a:stretch>
            <a:fillRect/>
          </a:stretch>
        </p:blipFill>
        <p:spPr>
          <a:xfrm>
            <a:off x="558454" y="679831"/>
            <a:ext cx="1291611" cy="1291611"/>
          </a:xfrm>
          <a:prstGeom prst="rect">
            <a:avLst/>
          </a:prstGeom>
        </p:spPr>
      </p:pic>
    </p:spTree>
    <p:extLst>
      <p:ext uri="{BB962C8B-B14F-4D97-AF65-F5344CB8AC3E}">
        <p14:creationId xmlns:p14="http://schemas.microsoft.com/office/powerpoint/2010/main" val="1209752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F0D6AF-6097-A942-AE79-DC52AB0D7F16}"/>
              </a:ext>
            </a:extLst>
          </p:cNvPr>
          <p:cNvSpPr>
            <a:spLocks noGrp="1"/>
          </p:cNvSpPr>
          <p:nvPr>
            <p:ph type="sldNum" sz="quarter" idx="10"/>
          </p:nvPr>
        </p:nvSpPr>
        <p:spPr/>
        <p:txBody>
          <a:bodyPr/>
          <a:lstStyle/>
          <a:p>
            <a:r>
              <a:rPr lang="en-US"/>
              <a:t>Side </a:t>
            </a:r>
            <a:fld id="{F12B50FD-69E6-4F48-A7BF-EFCFFECE7807}" type="slidenum">
              <a:rPr lang="en-US" smtClean="0"/>
              <a:pPr/>
              <a:t>‹nr.›</a:t>
            </a:fld>
            <a:endParaRPr lang="en-US" dirty="0"/>
          </a:p>
        </p:txBody>
      </p:sp>
      <p:sp>
        <p:nvSpPr>
          <p:cNvPr id="4" name="Text Placeholder 5">
            <a:extLst>
              <a:ext uri="{FF2B5EF4-FFF2-40B4-BE49-F238E27FC236}">
                <a16:creationId xmlns:a16="http://schemas.microsoft.com/office/drawing/2014/main" id="{DF5401D9-B49C-1344-A952-AC53137409C9}"/>
              </a:ext>
            </a:extLst>
          </p:cNvPr>
          <p:cNvSpPr>
            <a:spLocks noGrp="1"/>
          </p:cNvSpPr>
          <p:nvPr>
            <p:ph type="body" sz="quarter" idx="11" hasCustomPrompt="1"/>
          </p:nvPr>
        </p:nvSpPr>
        <p:spPr>
          <a:xfrm>
            <a:off x="3238361" y="6111016"/>
            <a:ext cx="4383088" cy="273870"/>
          </a:xfrm>
          <a:prstGeom prst="rect">
            <a:avLst/>
          </a:prstGeom>
        </p:spPr>
        <p:txBody>
          <a:bodyPr/>
          <a:lstStyle>
            <a:lvl1pPr marL="0" indent="0">
              <a:buNone/>
              <a:defRPr sz="1200">
                <a:solidFill>
                  <a:schemeClr val="tx1"/>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GB" dirty="0" err="1"/>
              <a:t>Titel</a:t>
            </a:r>
            <a:endParaRPr lang="en-US" dirty="0"/>
          </a:p>
        </p:txBody>
      </p:sp>
      <p:sp>
        <p:nvSpPr>
          <p:cNvPr id="5" name="Text Placeholder 8">
            <a:extLst>
              <a:ext uri="{FF2B5EF4-FFF2-40B4-BE49-F238E27FC236}">
                <a16:creationId xmlns:a16="http://schemas.microsoft.com/office/drawing/2014/main" id="{5147554A-92F5-CC4D-B74D-BDAD2143023C}"/>
              </a:ext>
            </a:extLst>
          </p:cNvPr>
          <p:cNvSpPr>
            <a:spLocks noGrp="1"/>
          </p:cNvSpPr>
          <p:nvPr>
            <p:ph type="body" sz="quarter" idx="12"/>
          </p:nvPr>
        </p:nvSpPr>
        <p:spPr>
          <a:xfrm>
            <a:off x="557213" y="557213"/>
            <a:ext cx="8996362" cy="609435"/>
          </a:xfrm>
          <a:prstGeom prst="rect">
            <a:avLst/>
          </a:prstGeom>
        </p:spPr>
        <p:txBody>
          <a:bodyPr/>
          <a:lstStyle>
            <a:lvl1pPr marL="0" indent="0">
              <a:buNone/>
              <a:defRPr sz="4000" b="1">
                <a:solidFill>
                  <a:schemeClr val="tx2"/>
                </a:solidFill>
              </a:defRPr>
            </a:lvl1pPr>
            <a:lvl2pPr>
              <a:defRPr sz="3500" b="1">
                <a:solidFill>
                  <a:schemeClr val="tx2"/>
                </a:solidFill>
              </a:defRPr>
            </a:lvl2pPr>
            <a:lvl3pPr>
              <a:defRPr sz="3500" b="1">
                <a:solidFill>
                  <a:schemeClr val="tx2"/>
                </a:solidFill>
              </a:defRPr>
            </a:lvl3pPr>
            <a:lvl4pPr>
              <a:defRPr sz="3500" b="1">
                <a:solidFill>
                  <a:schemeClr val="tx2"/>
                </a:solidFill>
              </a:defRPr>
            </a:lvl4pPr>
            <a:lvl5pPr>
              <a:defRPr sz="3500" b="1">
                <a:solidFill>
                  <a:schemeClr val="tx2"/>
                </a:solidFill>
              </a:defRPr>
            </a:lvl5pPr>
          </a:lstStyle>
          <a:p>
            <a:pPr lvl="0"/>
            <a:r>
              <a:rPr lang="en-GB" dirty="0"/>
              <a:t>Click to edit Master text styles</a:t>
            </a:r>
          </a:p>
        </p:txBody>
      </p:sp>
      <p:sp>
        <p:nvSpPr>
          <p:cNvPr id="6" name="Text Placeholder 10">
            <a:extLst>
              <a:ext uri="{FF2B5EF4-FFF2-40B4-BE49-F238E27FC236}">
                <a16:creationId xmlns:a16="http://schemas.microsoft.com/office/drawing/2014/main" id="{FAEC081E-5270-DE4A-B8C3-81F082B987D0}"/>
              </a:ext>
            </a:extLst>
          </p:cNvPr>
          <p:cNvSpPr>
            <a:spLocks noGrp="1"/>
          </p:cNvSpPr>
          <p:nvPr>
            <p:ph type="body" sz="quarter" idx="13"/>
          </p:nvPr>
        </p:nvSpPr>
        <p:spPr>
          <a:xfrm>
            <a:off x="682515" y="1375945"/>
            <a:ext cx="3300906" cy="464331"/>
          </a:xfrm>
          <a:prstGeom prst="rect">
            <a:avLst/>
          </a:prstGeom>
          <a:solidFill>
            <a:schemeClr val="bg1"/>
          </a:solidFill>
        </p:spPr>
        <p:txBody>
          <a:bodyPr wrap="square" lIns="251999" tIns="108000" rIns="251999" bIns="108000" anchor="ctr" anchorCtr="0">
            <a:spAutoFit/>
          </a:bodyPr>
          <a:lstStyle>
            <a:lvl1pPr marL="0" indent="0">
              <a:buNone/>
              <a:defRPr sz="1500" b="1">
                <a:solidFill>
                  <a:schemeClr val="accent2"/>
                </a:solidFill>
              </a:defRPr>
            </a:lvl1pPr>
          </a:lstStyle>
          <a:p>
            <a:pPr lvl="0"/>
            <a:r>
              <a:rPr lang="en-GB" dirty="0"/>
              <a:t>Click to edit Master text styles</a:t>
            </a:r>
          </a:p>
        </p:txBody>
      </p:sp>
    </p:spTree>
    <p:extLst>
      <p:ext uri="{BB962C8B-B14F-4D97-AF65-F5344CB8AC3E}">
        <p14:creationId xmlns:p14="http://schemas.microsoft.com/office/powerpoint/2010/main" val="3995700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F0D6AF-6097-A942-AE79-DC52AB0D7F16}"/>
              </a:ext>
            </a:extLst>
          </p:cNvPr>
          <p:cNvSpPr>
            <a:spLocks noGrp="1"/>
          </p:cNvSpPr>
          <p:nvPr>
            <p:ph type="sldNum" sz="quarter" idx="10"/>
          </p:nvPr>
        </p:nvSpPr>
        <p:spPr/>
        <p:txBody>
          <a:bodyPr/>
          <a:lstStyle/>
          <a:p>
            <a:r>
              <a:rPr lang="en-US"/>
              <a:t>Side </a:t>
            </a:r>
            <a:fld id="{F12B50FD-69E6-4F48-A7BF-EFCFFECE7807}" type="slidenum">
              <a:rPr lang="en-US" smtClean="0"/>
              <a:pPr/>
              <a:t>‹nr.›</a:t>
            </a:fld>
            <a:endParaRPr lang="en-US" dirty="0"/>
          </a:p>
        </p:txBody>
      </p:sp>
      <p:sp>
        <p:nvSpPr>
          <p:cNvPr id="4" name="Text Placeholder 5">
            <a:extLst>
              <a:ext uri="{FF2B5EF4-FFF2-40B4-BE49-F238E27FC236}">
                <a16:creationId xmlns:a16="http://schemas.microsoft.com/office/drawing/2014/main" id="{DF5401D9-B49C-1344-A952-AC53137409C9}"/>
              </a:ext>
            </a:extLst>
          </p:cNvPr>
          <p:cNvSpPr>
            <a:spLocks noGrp="1"/>
          </p:cNvSpPr>
          <p:nvPr>
            <p:ph type="body" sz="quarter" idx="11" hasCustomPrompt="1"/>
          </p:nvPr>
        </p:nvSpPr>
        <p:spPr>
          <a:xfrm>
            <a:off x="3238361" y="6111016"/>
            <a:ext cx="4383088" cy="273870"/>
          </a:xfrm>
          <a:prstGeom prst="rect">
            <a:avLst/>
          </a:prstGeom>
        </p:spPr>
        <p:txBody>
          <a:bodyPr/>
          <a:lstStyle>
            <a:lvl1pPr marL="0" indent="0">
              <a:buNone/>
              <a:defRPr sz="1200">
                <a:solidFill>
                  <a:schemeClr val="tx1"/>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GB" dirty="0" err="1"/>
              <a:t>Titel</a:t>
            </a:r>
            <a:endParaRPr lang="en-US" dirty="0"/>
          </a:p>
        </p:txBody>
      </p:sp>
      <p:sp>
        <p:nvSpPr>
          <p:cNvPr id="5" name="Text Placeholder 8">
            <a:extLst>
              <a:ext uri="{FF2B5EF4-FFF2-40B4-BE49-F238E27FC236}">
                <a16:creationId xmlns:a16="http://schemas.microsoft.com/office/drawing/2014/main" id="{5147554A-92F5-CC4D-B74D-BDAD2143023C}"/>
              </a:ext>
            </a:extLst>
          </p:cNvPr>
          <p:cNvSpPr>
            <a:spLocks noGrp="1"/>
          </p:cNvSpPr>
          <p:nvPr>
            <p:ph type="body" sz="quarter" idx="12"/>
          </p:nvPr>
        </p:nvSpPr>
        <p:spPr>
          <a:xfrm>
            <a:off x="557213" y="557213"/>
            <a:ext cx="8996362" cy="609435"/>
          </a:xfrm>
          <a:prstGeom prst="rect">
            <a:avLst/>
          </a:prstGeom>
        </p:spPr>
        <p:txBody>
          <a:bodyPr/>
          <a:lstStyle>
            <a:lvl1pPr marL="0" indent="0">
              <a:buNone/>
              <a:defRPr sz="4000" b="1">
                <a:solidFill>
                  <a:schemeClr val="tx2"/>
                </a:solidFill>
              </a:defRPr>
            </a:lvl1pPr>
            <a:lvl2pPr>
              <a:defRPr sz="3500" b="1">
                <a:solidFill>
                  <a:schemeClr val="tx2"/>
                </a:solidFill>
              </a:defRPr>
            </a:lvl2pPr>
            <a:lvl3pPr>
              <a:defRPr sz="3500" b="1">
                <a:solidFill>
                  <a:schemeClr val="tx2"/>
                </a:solidFill>
              </a:defRPr>
            </a:lvl3pPr>
            <a:lvl4pPr>
              <a:defRPr sz="3500" b="1">
                <a:solidFill>
                  <a:schemeClr val="tx2"/>
                </a:solidFill>
              </a:defRPr>
            </a:lvl4pPr>
            <a:lvl5pPr>
              <a:defRPr sz="3500" b="1">
                <a:solidFill>
                  <a:schemeClr val="tx2"/>
                </a:solidFill>
              </a:defRPr>
            </a:lvl5pPr>
          </a:lstStyle>
          <a:p>
            <a:pPr lvl="0"/>
            <a:r>
              <a:rPr lang="en-GB" dirty="0"/>
              <a:t>Click to edit Master text styles</a:t>
            </a:r>
          </a:p>
        </p:txBody>
      </p:sp>
      <p:sp>
        <p:nvSpPr>
          <p:cNvPr id="6" name="Text Placeholder 10">
            <a:extLst>
              <a:ext uri="{FF2B5EF4-FFF2-40B4-BE49-F238E27FC236}">
                <a16:creationId xmlns:a16="http://schemas.microsoft.com/office/drawing/2014/main" id="{FAEC081E-5270-DE4A-B8C3-81F082B987D0}"/>
              </a:ext>
            </a:extLst>
          </p:cNvPr>
          <p:cNvSpPr>
            <a:spLocks noGrp="1"/>
          </p:cNvSpPr>
          <p:nvPr>
            <p:ph type="body" sz="quarter" idx="13"/>
          </p:nvPr>
        </p:nvSpPr>
        <p:spPr>
          <a:xfrm>
            <a:off x="682515" y="1375945"/>
            <a:ext cx="3300906" cy="464331"/>
          </a:xfrm>
          <a:prstGeom prst="rect">
            <a:avLst/>
          </a:prstGeom>
          <a:solidFill>
            <a:schemeClr val="bg1"/>
          </a:solidFill>
        </p:spPr>
        <p:txBody>
          <a:bodyPr wrap="square" lIns="251999" tIns="108000" rIns="251999" bIns="108000" anchor="ctr" anchorCtr="0">
            <a:spAutoFit/>
          </a:bodyPr>
          <a:lstStyle>
            <a:lvl1pPr marL="0" indent="0">
              <a:buNone/>
              <a:defRPr sz="1500" b="1">
                <a:solidFill>
                  <a:schemeClr val="accent2"/>
                </a:solidFill>
              </a:defRPr>
            </a:lvl1pPr>
          </a:lstStyle>
          <a:p>
            <a:pPr lvl="0"/>
            <a:r>
              <a:rPr lang="en-GB" dirty="0"/>
              <a:t>Click to edit Master text styles</a:t>
            </a:r>
          </a:p>
        </p:txBody>
      </p:sp>
    </p:spTree>
    <p:extLst>
      <p:ext uri="{BB962C8B-B14F-4D97-AF65-F5344CB8AC3E}">
        <p14:creationId xmlns:p14="http://schemas.microsoft.com/office/powerpoint/2010/main" val="3206100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613623-145F-CC47-881D-B39207180E26}"/>
              </a:ext>
            </a:extLst>
          </p:cNvPr>
          <p:cNvSpPr>
            <a:spLocks noGrp="1"/>
          </p:cNvSpPr>
          <p:nvPr>
            <p:ph type="sldNum" sz="quarter" idx="10"/>
          </p:nvPr>
        </p:nvSpPr>
        <p:spPr/>
        <p:txBody>
          <a:bodyPr/>
          <a:lstStyle/>
          <a:p>
            <a:r>
              <a:rPr lang="en-US"/>
              <a:t>Side </a:t>
            </a:r>
            <a:fld id="{F12B50FD-69E6-4F48-A7BF-EFCFFECE7807}" type="slidenum">
              <a:rPr lang="en-US" smtClean="0"/>
              <a:pPr/>
              <a:t>‹nr.›</a:t>
            </a:fld>
            <a:endParaRPr lang="en-US" dirty="0"/>
          </a:p>
        </p:txBody>
      </p:sp>
      <p:sp>
        <p:nvSpPr>
          <p:cNvPr id="9" name="Text Placeholder 8">
            <a:extLst>
              <a:ext uri="{FF2B5EF4-FFF2-40B4-BE49-F238E27FC236}">
                <a16:creationId xmlns:a16="http://schemas.microsoft.com/office/drawing/2014/main" id="{42F44F02-69E5-2E41-B325-CC270B8F6A03}"/>
              </a:ext>
            </a:extLst>
          </p:cNvPr>
          <p:cNvSpPr>
            <a:spLocks noGrp="1"/>
          </p:cNvSpPr>
          <p:nvPr>
            <p:ph type="body" sz="quarter" idx="12"/>
          </p:nvPr>
        </p:nvSpPr>
        <p:spPr>
          <a:xfrm>
            <a:off x="557213" y="557213"/>
            <a:ext cx="8996362" cy="609435"/>
          </a:xfrm>
          <a:prstGeom prst="rect">
            <a:avLst/>
          </a:prstGeom>
        </p:spPr>
        <p:txBody>
          <a:bodyPr/>
          <a:lstStyle>
            <a:lvl1pPr marL="0" indent="0">
              <a:buNone/>
              <a:defRPr sz="4000" b="1">
                <a:solidFill>
                  <a:schemeClr val="tx2"/>
                </a:solidFill>
              </a:defRPr>
            </a:lvl1pPr>
            <a:lvl2pPr>
              <a:defRPr sz="3500" b="1">
                <a:solidFill>
                  <a:schemeClr val="tx2"/>
                </a:solidFill>
              </a:defRPr>
            </a:lvl2pPr>
            <a:lvl3pPr>
              <a:defRPr sz="3500" b="1">
                <a:solidFill>
                  <a:schemeClr val="tx2"/>
                </a:solidFill>
              </a:defRPr>
            </a:lvl3pPr>
            <a:lvl4pPr>
              <a:defRPr sz="3500" b="1">
                <a:solidFill>
                  <a:schemeClr val="tx2"/>
                </a:solidFill>
              </a:defRPr>
            </a:lvl4pPr>
            <a:lvl5pPr>
              <a:defRPr sz="3500" b="1">
                <a:solidFill>
                  <a:schemeClr val="tx2"/>
                </a:solidFill>
              </a:defRPr>
            </a:lvl5pPr>
          </a:lstStyle>
          <a:p>
            <a:pPr lvl="0"/>
            <a:r>
              <a:rPr lang="en-GB" dirty="0"/>
              <a:t>Click to edit Master text styles</a:t>
            </a:r>
          </a:p>
        </p:txBody>
      </p:sp>
      <p:sp>
        <p:nvSpPr>
          <p:cNvPr id="4" name="Text Placeholder 3">
            <a:extLst>
              <a:ext uri="{FF2B5EF4-FFF2-40B4-BE49-F238E27FC236}">
                <a16:creationId xmlns:a16="http://schemas.microsoft.com/office/drawing/2014/main" id="{A9828516-DABB-6243-87AF-A14D8DF9A09D}"/>
              </a:ext>
            </a:extLst>
          </p:cNvPr>
          <p:cNvSpPr>
            <a:spLocks noGrp="1"/>
          </p:cNvSpPr>
          <p:nvPr>
            <p:ph type="body" sz="quarter" idx="13"/>
          </p:nvPr>
        </p:nvSpPr>
        <p:spPr>
          <a:xfrm>
            <a:off x="588799" y="1692167"/>
            <a:ext cx="5149850" cy="357352"/>
          </a:xfrm>
          <a:prstGeom prst="rect">
            <a:avLst/>
          </a:prstGeom>
        </p:spPr>
        <p:txBody>
          <a:bodyPr/>
          <a:lstStyle>
            <a:lvl1pPr marL="0" indent="0">
              <a:buNone/>
              <a:defRPr sz="2200" b="1">
                <a:solidFill>
                  <a:schemeClr val="tx2"/>
                </a:solidFill>
              </a:defRPr>
            </a:lvl1pPr>
            <a:lvl2pPr marL="457200" indent="0">
              <a:buNone/>
              <a:defRPr/>
            </a:lvl2pPr>
          </a:lstStyle>
          <a:p>
            <a:pPr lvl="0"/>
            <a:r>
              <a:rPr lang="en-GB" dirty="0"/>
              <a:t>Click to edit Master text styles</a:t>
            </a:r>
          </a:p>
        </p:txBody>
      </p:sp>
      <p:sp>
        <p:nvSpPr>
          <p:cNvPr id="6" name="Text Placeholder 5">
            <a:extLst>
              <a:ext uri="{FF2B5EF4-FFF2-40B4-BE49-F238E27FC236}">
                <a16:creationId xmlns:a16="http://schemas.microsoft.com/office/drawing/2014/main" id="{D7E4A977-F716-D943-9B89-04471054D638}"/>
              </a:ext>
            </a:extLst>
          </p:cNvPr>
          <p:cNvSpPr>
            <a:spLocks noGrp="1"/>
          </p:cNvSpPr>
          <p:nvPr>
            <p:ph type="body" sz="quarter" idx="14"/>
          </p:nvPr>
        </p:nvSpPr>
        <p:spPr>
          <a:xfrm>
            <a:off x="620109" y="2176026"/>
            <a:ext cx="5118538" cy="3278843"/>
          </a:xfrm>
          <a:prstGeom prst="rect">
            <a:avLst/>
          </a:prstGeom>
        </p:spPr>
        <p:txBody>
          <a:bodyPr/>
          <a:lstStyle>
            <a:lvl1pPr marL="0" indent="0">
              <a:buNone/>
              <a:defRPr sz="1500"/>
            </a:lvl1pPr>
            <a:lvl2pPr marL="457200" indent="0">
              <a:buNone/>
              <a:defRPr sz="1500"/>
            </a:lvl2pPr>
            <a:lvl3pPr marL="914400" indent="0">
              <a:buNone/>
              <a:defRPr sz="1500"/>
            </a:lvl3pPr>
            <a:lvl4pPr marL="1371600" indent="0">
              <a:buNone/>
              <a:defRPr sz="1500"/>
            </a:lvl4pPr>
            <a:lvl5pPr marL="1828800" indent="0">
              <a:buNone/>
              <a:defRPr sz="1500"/>
            </a:lvl5pPr>
          </a:lstStyle>
          <a:p>
            <a:pPr lvl="0"/>
            <a:r>
              <a:rPr lang="en-GB" dirty="0"/>
              <a:t>Click to edit Master text styles</a:t>
            </a:r>
          </a:p>
        </p:txBody>
      </p:sp>
      <p:sp>
        <p:nvSpPr>
          <p:cNvPr id="10" name="Text Placeholder 5">
            <a:extLst>
              <a:ext uri="{FF2B5EF4-FFF2-40B4-BE49-F238E27FC236}">
                <a16:creationId xmlns:a16="http://schemas.microsoft.com/office/drawing/2014/main" id="{42AA3E5B-AD67-D645-85F3-D7AEA5D8201B}"/>
              </a:ext>
            </a:extLst>
          </p:cNvPr>
          <p:cNvSpPr>
            <a:spLocks noGrp="1"/>
          </p:cNvSpPr>
          <p:nvPr>
            <p:ph type="body" sz="quarter" idx="15"/>
          </p:nvPr>
        </p:nvSpPr>
        <p:spPr>
          <a:xfrm>
            <a:off x="6384032" y="2176026"/>
            <a:ext cx="5118538" cy="3278843"/>
          </a:xfrm>
          <a:prstGeom prst="rect">
            <a:avLst/>
          </a:prstGeom>
        </p:spPr>
        <p:txBody>
          <a:bodyPr/>
          <a:lstStyle>
            <a:lvl1pPr marL="0" indent="0">
              <a:buNone/>
              <a:defRPr sz="1500"/>
            </a:lvl1pPr>
            <a:lvl2pPr marL="457200" indent="0">
              <a:buNone/>
              <a:defRPr sz="1500"/>
            </a:lvl2pPr>
            <a:lvl3pPr marL="914400" indent="0">
              <a:buNone/>
              <a:defRPr sz="1500"/>
            </a:lvl3pPr>
            <a:lvl4pPr marL="1371600" indent="0">
              <a:buNone/>
              <a:defRPr sz="1500"/>
            </a:lvl4pPr>
            <a:lvl5pPr marL="1828800" indent="0">
              <a:buNone/>
              <a:defRPr sz="1500"/>
            </a:lvl5pPr>
          </a:lstStyle>
          <a:p>
            <a:pPr lvl="0"/>
            <a:r>
              <a:rPr lang="en-GB" dirty="0"/>
              <a:t>Click to edit Master text styles</a:t>
            </a:r>
          </a:p>
        </p:txBody>
      </p:sp>
      <p:sp>
        <p:nvSpPr>
          <p:cNvPr id="8" name="Text Placeholder 5">
            <a:extLst>
              <a:ext uri="{FF2B5EF4-FFF2-40B4-BE49-F238E27FC236}">
                <a16:creationId xmlns:a16="http://schemas.microsoft.com/office/drawing/2014/main" id="{D666CB1A-F37A-614B-B50F-460F48FF4C82}"/>
              </a:ext>
            </a:extLst>
          </p:cNvPr>
          <p:cNvSpPr>
            <a:spLocks noGrp="1"/>
          </p:cNvSpPr>
          <p:nvPr>
            <p:ph type="body" sz="quarter" idx="11" hasCustomPrompt="1"/>
          </p:nvPr>
        </p:nvSpPr>
        <p:spPr>
          <a:xfrm>
            <a:off x="599668" y="6084889"/>
            <a:ext cx="4383088" cy="273870"/>
          </a:xfrm>
          <a:prstGeom prst="rect">
            <a:avLst/>
          </a:prstGeom>
        </p:spPr>
        <p:txBody>
          <a:bodyPr/>
          <a:lstStyle>
            <a:lvl1pPr marL="0" indent="0">
              <a:buNone/>
              <a:defRPr sz="1200">
                <a:solidFill>
                  <a:schemeClr val="tx1"/>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GB" dirty="0" err="1"/>
              <a:t>Titel</a:t>
            </a:r>
            <a:endParaRPr lang="en-US" dirty="0"/>
          </a:p>
        </p:txBody>
      </p:sp>
    </p:spTree>
    <p:extLst>
      <p:ext uri="{BB962C8B-B14F-4D97-AF65-F5344CB8AC3E}">
        <p14:creationId xmlns:p14="http://schemas.microsoft.com/office/powerpoint/2010/main" val="3177691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613623-145F-CC47-881D-B39207180E26}"/>
              </a:ext>
            </a:extLst>
          </p:cNvPr>
          <p:cNvSpPr>
            <a:spLocks noGrp="1"/>
          </p:cNvSpPr>
          <p:nvPr>
            <p:ph type="sldNum" sz="quarter" idx="10"/>
          </p:nvPr>
        </p:nvSpPr>
        <p:spPr/>
        <p:txBody>
          <a:bodyPr/>
          <a:lstStyle/>
          <a:p>
            <a:r>
              <a:rPr lang="en-US"/>
              <a:t>Side </a:t>
            </a:r>
            <a:fld id="{F12B50FD-69E6-4F48-A7BF-EFCFFECE7807}" type="slidenum">
              <a:rPr lang="en-US" smtClean="0"/>
              <a:pPr/>
              <a:t>‹nr.›</a:t>
            </a:fld>
            <a:endParaRPr lang="en-US" dirty="0"/>
          </a:p>
        </p:txBody>
      </p:sp>
      <p:sp>
        <p:nvSpPr>
          <p:cNvPr id="7" name="Text Placeholder 5">
            <a:extLst>
              <a:ext uri="{FF2B5EF4-FFF2-40B4-BE49-F238E27FC236}">
                <a16:creationId xmlns:a16="http://schemas.microsoft.com/office/drawing/2014/main" id="{FDCF6DFF-8DDF-C449-B741-F547D86AB749}"/>
              </a:ext>
            </a:extLst>
          </p:cNvPr>
          <p:cNvSpPr>
            <a:spLocks noGrp="1"/>
          </p:cNvSpPr>
          <p:nvPr>
            <p:ph type="body" sz="quarter" idx="11" hasCustomPrompt="1"/>
          </p:nvPr>
        </p:nvSpPr>
        <p:spPr>
          <a:xfrm>
            <a:off x="599668" y="6084889"/>
            <a:ext cx="4383088" cy="273870"/>
          </a:xfrm>
          <a:prstGeom prst="rect">
            <a:avLst/>
          </a:prstGeom>
        </p:spPr>
        <p:txBody>
          <a:bodyPr/>
          <a:lstStyle>
            <a:lvl1pPr marL="0" indent="0">
              <a:buNone/>
              <a:defRPr sz="1200">
                <a:solidFill>
                  <a:schemeClr val="tx1"/>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GB" dirty="0" err="1"/>
              <a:t>Titel</a:t>
            </a:r>
            <a:endParaRPr lang="en-US" dirty="0"/>
          </a:p>
        </p:txBody>
      </p:sp>
      <p:sp>
        <p:nvSpPr>
          <p:cNvPr id="9" name="Text Placeholder 8">
            <a:extLst>
              <a:ext uri="{FF2B5EF4-FFF2-40B4-BE49-F238E27FC236}">
                <a16:creationId xmlns:a16="http://schemas.microsoft.com/office/drawing/2014/main" id="{42F44F02-69E5-2E41-B325-CC270B8F6A03}"/>
              </a:ext>
            </a:extLst>
          </p:cNvPr>
          <p:cNvSpPr>
            <a:spLocks noGrp="1"/>
          </p:cNvSpPr>
          <p:nvPr>
            <p:ph type="body" sz="quarter" idx="12"/>
          </p:nvPr>
        </p:nvSpPr>
        <p:spPr>
          <a:xfrm>
            <a:off x="557213" y="557213"/>
            <a:ext cx="8996362" cy="609435"/>
          </a:xfrm>
          <a:prstGeom prst="rect">
            <a:avLst/>
          </a:prstGeom>
        </p:spPr>
        <p:txBody>
          <a:bodyPr/>
          <a:lstStyle>
            <a:lvl1pPr marL="0" indent="0">
              <a:buNone/>
              <a:defRPr sz="4000" b="1">
                <a:solidFill>
                  <a:schemeClr val="tx2"/>
                </a:solidFill>
              </a:defRPr>
            </a:lvl1pPr>
            <a:lvl2pPr>
              <a:defRPr sz="3500" b="1">
                <a:solidFill>
                  <a:schemeClr val="tx2"/>
                </a:solidFill>
              </a:defRPr>
            </a:lvl2pPr>
            <a:lvl3pPr>
              <a:defRPr sz="3500" b="1">
                <a:solidFill>
                  <a:schemeClr val="tx2"/>
                </a:solidFill>
              </a:defRPr>
            </a:lvl3pPr>
            <a:lvl4pPr>
              <a:defRPr sz="3500" b="1">
                <a:solidFill>
                  <a:schemeClr val="tx2"/>
                </a:solidFill>
              </a:defRPr>
            </a:lvl4pPr>
            <a:lvl5pPr>
              <a:defRPr sz="3500" b="1">
                <a:solidFill>
                  <a:schemeClr val="tx2"/>
                </a:solidFill>
              </a:defRPr>
            </a:lvl5pPr>
          </a:lstStyle>
          <a:p>
            <a:pPr lvl="0"/>
            <a:r>
              <a:rPr lang="en-GB" dirty="0"/>
              <a:t>Click to edit Master text styles</a:t>
            </a:r>
          </a:p>
        </p:txBody>
      </p:sp>
      <p:sp>
        <p:nvSpPr>
          <p:cNvPr id="11" name="Text Placeholder 10">
            <a:extLst>
              <a:ext uri="{FF2B5EF4-FFF2-40B4-BE49-F238E27FC236}">
                <a16:creationId xmlns:a16="http://schemas.microsoft.com/office/drawing/2014/main" id="{6CE473A7-3DE3-3549-8FF0-9D44174BE26A}"/>
              </a:ext>
            </a:extLst>
          </p:cNvPr>
          <p:cNvSpPr>
            <a:spLocks noGrp="1"/>
          </p:cNvSpPr>
          <p:nvPr>
            <p:ph type="body" sz="quarter" idx="13"/>
          </p:nvPr>
        </p:nvSpPr>
        <p:spPr>
          <a:xfrm>
            <a:off x="682515" y="1375945"/>
            <a:ext cx="3300906" cy="464331"/>
          </a:xfrm>
          <a:prstGeom prst="rect">
            <a:avLst/>
          </a:prstGeom>
          <a:solidFill>
            <a:schemeClr val="bg1"/>
          </a:solidFill>
        </p:spPr>
        <p:txBody>
          <a:bodyPr wrap="square" lIns="251999" tIns="108000" rIns="251999" bIns="108000" anchor="ctr" anchorCtr="0">
            <a:spAutoFit/>
          </a:bodyPr>
          <a:lstStyle>
            <a:lvl1pPr marL="0" indent="0">
              <a:buNone/>
              <a:defRPr sz="1500" b="1">
                <a:solidFill>
                  <a:schemeClr val="accent2"/>
                </a:solidFill>
              </a:defRPr>
            </a:lvl1pPr>
          </a:lstStyle>
          <a:p>
            <a:pPr lvl="0"/>
            <a:r>
              <a:rPr lang="en-GB" dirty="0"/>
              <a:t>Click to edit Master text styles</a:t>
            </a:r>
          </a:p>
        </p:txBody>
      </p:sp>
    </p:spTree>
    <p:extLst>
      <p:ext uri="{BB962C8B-B14F-4D97-AF65-F5344CB8AC3E}">
        <p14:creationId xmlns:p14="http://schemas.microsoft.com/office/powerpoint/2010/main" val="2820331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F0D6AF-6097-A942-AE79-DC52AB0D7F16}"/>
              </a:ext>
            </a:extLst>
          </p:cNvPr>
          <p:cNvSpPr>
            <a:spLocks noGrp="1"/>
          </p:cNvSpPr>
          <p:nvPr>
            <p:ph type="sldNum" sz="quarter" idx="10"/>
          </p:nvPr>
        </p:nvSpPr>
        <p:spPr/>
        <p:txBody>
          <a:bodyPr/>
          <a:lstStyle/>
          <a:p>
            <a:r>
              <a:rPr lang="en-US"/>
              <a:t>Side </a:t>
            </a:r>
            <a:fld id="{F12B50FD-69E6-4F48-A7BF-EFCFFECE7807}" type="slidenum">
              <a:rPr lang="en-US" smtClean="0"/>
              <a:pPr/>
              <a:t>‹nr.›</a:t>
            </a:fld>
            <a:endParaRPr lang="en-US" dirty="0"/>
          </a:p>
        </p:txBody>
      </p:sp>
      <p:sp>
        <p:nvSpPr>
          <p:cNvPr id="4" name="Text Placeholder 5">
            <a:extLst>
              <a:ext uri="{FF2B5EF4-FFF2-40B4-BE49-F238E27FC236}">
                <a16:creationId xmlns:a16="http://schemas.microsoft.com/office/drawing/2014/main" id="{DF5401D9-B49C-1344-A952-AC53137409C9}"/>
              </a:ext>
            </a:extLst>
          </p:cNvPr>
          <p:cNvSpPr>
            <a:spLocks noGrp="1"/>
          </p:cNvSpPr>
          <p:nvPr>
            <p:ph type="body" sz="quarter" idx="11" hasCustomPrompt="1"/>
          </p:nvPr>
        </p:nvSpPr>
        <p:spPr>
          <a:xfrm>
            <a:off x="3238361" y="6111016"/>
            <a:ext cx="4383088" cy="273870"/>
          </a:xfrm>
          <a:prstGeom prst="rect">
            <a:avLst/>
          </a:prstGeom>
        </p:spPr>
        <p:txBody>
          <a:bodyPr/>
          <a:lstStyle>
            <a:lvl1pPr marL="0" indent="0">
              <a:buNone/>
              <a:defRPr sz="1200">
                <a:solidFill>
                  <a:schemeClr val="tx1"/>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GB" dirty="0" err="1"/>
              <a:t>Titel</a:t>
            </a:r>
            <a:endParaRPr lang="en-US" dirty="0"/>
          </a:p>
        </p:txBody>
      </p:sp>
      <p:sp>
        <p:nvSpPr>
          <p:cNvPr id="5" name="Text Placeholder 8">
            <a:extLst>
              <a:ext uri="{FF2B5EF4-FFF2-40B4-BE49-F238E27FC236}">
                <a16:creationId xmlns:a16="http://schemas.microsoft.com/office/drawing/2014/main" id="{5147554A-92F5-CC4D-B74D-BDAD2143023C}"/>
              </a:ext>
            </a:extLst>
          </p:cNvPr>
          <p:cNvSpPr>
            <a:spLocks noGrp="1"/>
          </p:cNvSpPr>
          <p:nvPr>
            <p:ph type="body" sz="quarter" idx="12"/>
          </p:nvPr>
        </p:nvSpPr>
        <p:spPr>
          <a:xfrm>
            <a:off x="557213" y="557213"/>
            <a:ext cx="8996362" cy="609435"/>
          </a:xfrm>
          <a:prstGeom prst="rect">
            <a:avLst/>
          </a:prstGeom>
        </p:spPr>
        <p:txBody>
          <a:bodyPr/>
          <a:lstStyle>
            <a:lvl1pPr marL="0" indent="0">
              <a:buNone/>
              <a:defRPr sz="4000" b="1">
                <a:solidFill>
                  <a:schemeClr val="tx2"/>
                </a:solidFill>
              </a:defRPr>
            </a:lvl1pPr>
            <a:lvl2pPr>
              <a:defRPr sz="3500" b="1">
                <a:solidFill>
                  <a:schemeClr val="tx2"/>
                </a:solidFill>
              </a:defRPr>
            </a:lvl2pPr>
            <a:lvl3pPr>
              <a:defRPr sz="3500" b="1">
                <a:solidFill>
                  <a:schemeClr val="tx2"/>
                </a:solidFill>
              </a:defRPr>
            </a:lvl3pPr>
            <a:lvl4pPr>
              <a:defRPr sz="3500" b="1">
                <a:solidFill>
                  <a:schemeClr val="tx2"/>
                </a:solidFill>
              </a:defRPr>
            </a:lvl4pPr>
            <a:lvl5pPr>
              <a:defRPr sz="3500" b="1">
                <a:solidFill>
                  <a:schemeClr val="tx2"/>
                </a:solidFill>
              </a:defRPr>
            </a:lvl5pPr>
          </a:lstStyle>
          <a:p>
            <a:pPr lvl="0"/>
            <a:r>
              <a:rPr lang="en-GB" dirty="0"/>
              <a:t>Click to edit Master text styles</a:t>
            </a:r>
          </a:p>
        </p:txBody>
      </p:sp>
      <p:sp>
        <p:nvSpPr>
          <p:cNvPr id="6" name="Text Placeholder 10">
            <a:extLst>
              <a:ext uri="{FF2B5EF4-FFF2-40B4-BE49-F238E27FC236}">
                <a16:creationId xmlns:a16="http://schemas.microsoft.com/office/drawing/2014/main" id="{FAEC081E-5270-DE4A-B8C3-81F082B987D0}"/>
              </a:ext>
            </a:extLst>
          </p:cNvPr>
          <p:cNvSpPr>
            <a:spLocks noGrp="1"/>
          </p:cNvSpPr>
          <p:nvPr>
            <p:ph type="body" sz="quarter" idx="13"/>
          </p:nvPr>
        </p:nvSpPr>
        <p:spPr>
          <a:xfrm>
            <a:off x="682515" y="1375945"/>
            <a:ext cx="3300906" cy="464331"/>
          </a:xfrm>
          <a:prstGeom prst="rect">
            <a:avLst/>
          </a:prstGeom>
          <a:solidFill>
            <a:schemeClr val="bg1"/>
          </a:solidFill>
        </p:spPr>
        <p:txBody>
          <a:bodyPr wrap="square" lIns="251999" tIns="108000" rIns="251999" bIns="108000" anchor="ctr" anchorCtr="0">
            <a:spAutoFit/>
          </a:bodyPr>
          <a:lstStyle>
            <a:lvl1pPr marL="0" indent="0">
              <a:buNone/>
              <a:defRPr sz="1500" b="1">
                <a:solidFill>
                  <a:schemeClr val="accent2"/>
                </a:solidFill>
              </a:defRPr>
            </a:lvl1pPr>
          </a:lstStyle>
          <a:p>
            <a:pPr lvl="0"/>
            <a:r>
              <a:rPr lang="en-GB" dirty="0"/>
              <a:t>Click to edit Master text styles</a:t>
            </a:r>
          </a:p>
        </p:txBody>
      </p:sp>
    </p:spTree>
    <p:extLst>
      <p:ext uri="{BB962C8B-B14F-4D97-AF65-F5344CB8AC3E}">
        <p14:creationId xmlns:p14="http://schemas.microsoft.com/office/powerpoint/2010/main" val="1106014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B24DC93-56A5-A4A1-040D-AAA3A2AB10D7}"/>
              </a:ext>
            </a:extLst>
          </p:cNvPr>
          <p:cNvSpPr>
            <a:spLocks noGrp="1"/>
          </p:cNvSpPr>
          <p:nvPr>
            <p:ph type="body" sz="quarter" idx="10"/>
          </p:nvPr>
        </p:nvSpPr>
        <p:spPr>
          <a:xfrm>
            <a:off x="577958" y="2574652"/>
            <a:ext cx="9301765" cy="2123472"/>
          </a:xfrm>
          <a:prstGeom prst="rect">
            <a:avLst/>
          </a:prstGeom>
        </p:spPr>
        <p:txBody>
          <a:bodyPr/>
          <a:lstStyle>
            <a:lvl1pPr marL="0" indent="0">
              <a:buNone/>
              <a:defRPr sz="7000" b="1">
                <a:solidFill>
                  <a:schemeClr val="bg1"/>
                </a:solidFill>
              </a:defRPr>
            </a:lvl1pPr>
            <a:lvl2pPr>
              <a:defRPr b="1"/>
            </a:lvl2pPr>
            <a:lvl3pPr>
              <a:defRPr b="1"/>
            </a:lvl3pPr>
            <a:lvl4pPr>
              <a:defRPr b="1"/>
            </a:lvl4pPr>
            <a:lvl5pPr>
              <a:defRPr b="1"/>
            </a:lvl5pPr>
          </a:lstStyle>
          <a:p>
            <a:pPr lvl="0"/>
            <a:r>
              <a:rPr lang="en-GB" dirty="0"/>
              <a:t>Click to edit Master text styles</a:t>
            </a:r>
          </a:p>
        </p:txBody>
      </p:sp>
      <p:sp>
        <p:nvSpPr>
          <p:cNvPr id="6" name="Text Placeholder 15">
            <a:extLst>
              <a:ext uri="{FF2B5EF4-FFF2-40B4-BE49-F238E27FC236}">
                <a16:creationId xmlns:a16="http://schemas.microsoft.com/office/drawing/2014/main" id="{14B5E2B0-E12C-D49D-A541-CF95E98F9890}"/>
              </a:ext>
            </a:extLst>
          </p:cNvPr>
          <p:cNvSpPr>
            <a:spLocks noGrp="1"/>
          </p:cNvSpPr>
          <p:nvPr>
            <p:ph type="body" sz="quarter" idx="11"/>
          </p:nvPr>
        </p:nvSpPr>
        <p:spPr>
          <a:xfrm>
            <a:off x="630620" y="4907782"/>
            <a:ext cx="9259613" cy="399942"/>
          </a:xfrm>
          <a:prstGeom prst="rect">
            <a:avLst/>
          </a:prstGeo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GB" dirty="0"/>
              <a:t>Click to edit Master text styles</a:t>
            </a:r>
          </a:p>
        </p:txBody>
      </p:sp>
      <p:pic>
        <p:nvPicPr>
          <p:cNvPr id="7" name="Picture 6">
            <a:extLst>
              <a:ext uri="{FF2B5EF4-FFF2-40B4-BE49-F238E27FC236}">
                <a16:creationId xmlns:a16="http://schemas.microsoft.com/office/drawing/2014/main" id="{A133499A-CAC4-F154-93CE-B94980F34B5F}"/>
              </a:ext>
            </a:extLst>
          </p:cNvPr>
          <p:cNvPicPr>
            <a:picLocks noChangeAspect="1"/>
          </p:cNvPicPr>
          <p:nvPr userDrawn="1"/>
        </p:nvPicPr>
        <p:blipFill>
          <a:blip r:embed="rId2"/>
          <a:stretch>
            <a:fillRect/>
          </a:stretch>
        </p:blipFill>
        <p:spPr>
          <a:xfrm>
            <a:off x="558454" y="679831"/>
            <a:ext cx="1291611" cy="1291611"/>
          </a:xfrm>
          <a:prstGeom prst="rect">
            <a:avLst/>
          </a:prstGeom>
        </p:spPr>
      </p:pic>
    </p:spTree>
    <p:extLst>
      <p:ext uri="{BB962C8B-B14F-4D97-AF65-F5344CB8AC3E}">
        <p14:creationId xmlns:p14="http://schemas.microsoft.com/office/powerpoint/2010/main" val="2367854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4CCDB5-4102-5655-095F-E4AD48D51878}"/>
              </a:ext>
            </a:extLst>
          </p:cNvPr>
          <p:cNvSpPr>
            <a:spLocks noGrp="1"/>
          </p:cNvSpPr>
          <p:nvPr>
            <p:ph type="sldNum" sz="quarter" idx="10"/>
          </p:nvPr>
        </p:nvSpPr>
        <p:spPr/>
        <p:txBody>
          <a:bodyPr/>
          <a:lstStyle/>
          <a:p>
            <a:r>
              <a:rPr lang="en-US"/>
              <a:t>Side </a:t>
            </a:r>
            <a:fld id="{F12B50FD-69E6-4F48-A7BF-EFCFFECE7807}" type="slidenum">
              <a:rPr lang="en-US" smtClean="0"/>
              <a:pPr/>
              <a:t>‹nr.›</a:t>
            </a:fld>
            <a:endParaRPr lang="en-US" dirty="0"/>
          </a:p>
        </p:txBody>
      </p:sp>
      <p:pic>
        <p:nvPicPr>
          <p:cNvPr id="4" name="Picture 3">
            <a:extLst>
              <a:ext uri="{FF2B5EF4-FFF2-40B4-BE49-F238E27FC236}">
                <a16:creationId xmlns:a16="http://schemas.microsoft.com/office/drawing/2014/main" id="{988E6C51-B58D-ABEB-F830-4B9501A1B2BA}"/>
              </a:ext>
            </a:extLst>
          </p:cNvPr>
          <p:cNvPicPr>
            <a:picLocks noChangeAspect="1"/>
          </p:cNvPicPr>
          <p:nvPr userDrawn="1"/>
        </p:nvPicPr>
        <p:blipFill>
          <a:blip r:embed="rId2"/>
          <a:stretch>
            <a:fillRect/>
          </a:stretch>
        </p:blipFill>
        <p:spPr>
          <a:xfrm>
            <a:off x="5376997" y="4044992"/>
            <a:ext cx="1080000" cy="1080000"/>
          </a:xfrm>
          <a:prstGeom prst="rect">
            <a:avLst/>
          </a:prstGeom>
        </p:spPr>
      </p:pic>
      <p:pic>
        <p:nvPicPr>
          <p:cNvPr id="5" name="Picture 4">
            <a:extLst>
              <a:ext uri="{FF2B5EF4-FFF2-40B4-BE49-F238E27FC236}">
                <a16:creationId xmlns:a16="http://schemas.microsoft.com/office/drawing/2014/main" id="{1BC73EB0-E351-CA52-FF51-EE2EAA11DA49}"/>
              </a:ext>
            </a:extLst>
          </p:cNvPr>
          <p:cNvPicPr>
            <a:picLocks noChangeAspect="1"/>
          </p:cNvPicPr>
          <p:nvPr userDrawn="1"/>
        </p:nvPicPr>
        <p:blipFill>
          <a:blip r:embed="rId3"/>
          <a:stretch>
            <a:fillRect/>
          </a:stretch>
        </p:blipFill>
        <p:spPr>
          <a:xfrm>
            <a:off x="739398" y="491122"/>
            <a:ext cx="1080000" cy="1080000"/>
          </a:xfrm>
          <a:prstGeom prst="rect">
            <a:avLst/>
          </a:prstGeom>
        </p:spPr>
      </p:pic>
      <p:pic>
        <p:nvPicPr>
          <p:cNvPr id="6" name="Picture 5">
            <a:extLst>
              <a:ext uri="{FF2B5EF4-FFF2-40B4-BE49-F238E27FC236}">
                <a16:creationId xmlns:a16="http://schemas.microsoft.com/office/drawing/2014/main" id="{189890F7-F9A2-9C37-67F5-B4C1839F0607}"/>
              </a:ext>
            </a:extLst>
          </p:cNvPr>
          <p:cNvPicPr>
            <a:picLocks noChangeAspect="1"/>
          </p:cNvPicPr>
          <p:nvPr userDrawn="1"/>
        </p:nvPicPr>
        <p:blipFill>
          <a:blip r:embed="rId4"/>
          <a:stretch>
            <a:fillRect/>
          </a:stretch>
        </p:blipFill>
        <p:spPr>
          <a:xfrm>
            <a:off x="3011247" y="491122"/>
            <a:ext cx="1080000" cy="1080000"/>
          </a:xfrm>
          <a:prstGeom prst="rect">
            <a:avLst/>
          </a:prstGeom>
        </p:spPr>
      </p:pic>
      <p:pic>
        <p:nvPicPr>
          <p:cNvPr id="7" name="Picture 6">
            <a:extLst>
              <a:ext uri="{FF2B5EF4-FFF2-40B4-BE49-F238E27FC236}">
                <a16:creationId xmlns:a16="http://schemas.microsoft.com/office/drawing/2014/main" id="{ED748BAC-3262-422E-0461-91836A0F3BD9}"/>
              </a:ext>
            </a:extLst>
          </p:cNvPr>
          <p:cNvPicPr>
            <a:picLocks noChangeAspect="1"/>
          </p:cNvPicPr>
          <p:nvPr userDrawn="1"/>
        </p:nvPicPr>
        <p:blipFill>
          <a:blip r:embed="rId5"/>
          <a:stretch>
            <a:fillRect/>
          </a:stretch>
        </p:blipFill>
        <p:spPr>
          <a:xfrm>
            <a:off x="5376997" y="491122"/>
            <a:ext cx="1080000" cy="1080000"/>
          </a:xfrm>
          <a:prstGeom prst="rect">
            <a:avLst/>
          </a:prstGeom>
        </p:spPr>
      </p:pic>
      <p:pic>
        <p:nvPicPr>
          <p:cNvPr id="8" name="Picture 7">
            <a:extLst>
              <a:ext uri="{FF2B5EF4-FFF2-40B4-BE49-F238E27FC236}">
                <a16:creationId xmlns:a16="http://schemas.microsoft.com/office/drawing/2014/main" id="{A287B1C5-B444-9533-9F81-32D9B0D107A0}"/>
              </a:ext>
            </a:extLst>
          </p:cNvPr>
          <p:cNvPicPr>
            <a:picLocks noChangeAspect="1"/>
          </p:cNvPicPr>
          <p:nvPr userDrawn="1"/>
        </p:nvPicPr>
        <p:blipFill>
          <a:blip r:embed="rId6"/>
          <a:stretch>
            <a:fillRect/>
          </a:stretch>
        </p:blipFill>
        <p:spPr>
          <a:xfrm>
            <a:off x="7853354" y="491122"/>
            <a:ext cx="1080000" cy="1080000"/>
          </a:xfrm>
          <a:prstGeom prst="rect">
            <a:avLst/>
          </a:prstGeom>
        </p:spPr>
      </p:pic>
      <p:pic>
        <p:nvPicPr>
          <p:cNvPr id="9" name="Picture 8">
            <a:extLst>
              <a:ext uri="{FF2B5EF4-FFF2-40B4-BE49-F238E27FC236}">
                <a16:creationId xmlns:a16="http://schemas.microsoft.com/office/drawing/2014/main" id="{D132BD74-F540-5BD3-EDBA-A3D8540795D3}"/>
              </a:ext>
            </a:extLst>
          </p:cNvPr>
          <p:cNvPicPr>
            <a:picLocks noChangeAspect="1"/>
          </p:cNvPicPr>
          <p:nvPr userDrawn="1"/>
        </p:nvPicPr>
        <p:blipFill>
          <a:blip r:embed="rId7"/>
          <a:stretch>
            <a:fillRect/>
          </a:stretch>
        </p:blipFill>
        <p:spPr>
          <a:xfrm>
            <a:off x="10198731" y="491122"/>
            <a:ext cx="1080000" cy="1080000"/>
          </a:xfrm>
          <a:prstGeom prst="rect">
            <a:avLst/>
          </a:prstGeom>
        </p:spPr>
      </p:pic>
      <p:pic>
        <p:nvPicPr>
          <p:cNvPr id="10" name="Picture 9">
            <a:extLst>
              <a:ext uri="{FF2B5EF4-FFF2-40B4-BE49-F238E27FC236}">
                <a16:creationId xmlns:a16="http://schemas.microsoft.com/office/drawing/2014/main" id="{46645B9B-9A9E-71AE-64BE-3F71AE3EF888}"/>
              </a:ext>
            </a:extLst>
          </p:cNvPr>
          <p:cNvPicPr>
            <a:picLocks noChangeAspect="1"/>
          </p:cNvPicPr>
          <p:nvPr userDrawn="1"/>
        </p:nvPicPr>
        <p:blipFill>
          <a:blip r:embed="rId8"/>
          <a:stretch>
            <a:fillRect/>
          </a:stretch>
        </p:blipFill>
        <p:spPr>
          <a:xfrm>
            <a:off x="739398" y="2273606"/>
            <a:ext cx="1080000" cy="1080000"/>
          </a:xfrm>
          <a:prstGeom prst="rect">
            <a:avLst/>
          </a:prstGeom>
        </p:spPr>
      </p:pic>
      <p:pic>
        <p:nvPicPr>
          <p:cNvPr id="11" name="Picture 10">
            <a:extLst>
              <a:ext uri="{FF2B5EF4-FFF2-40B4-BE49-F238E27FC236}">
                <a16:creationId xmlns:a16="http://schemas.microsoft.com/office/drawing/2014/main" id="{72237382-13EC-4DB2-2CF5-3C08353D757B}"/>
              </a:ext>
            </a:extLst>
          </p:cNvPr>
          <p:cNvPicPr>
            <a:picLocks noChangeAspect="1"/>
          </p:cNvPicPr>
          <p:nvPr userDrawn="1"/>
        </p:nvPicPr>
        <p:blipFill>
          <a:blip r:embed="rId9"/>
          <a:stretch>
            <a:fillRect/>
          </a:stretch>
        </p:blipFill>
        <p:spPr>
          <a:xfrm>
            <a:off x="3011247" y="2273606"/>
            <a:ext cx="1080000" cy="1080000"/>
          </a:xfrm>
          <a:prstGeom prst="rect">
            <a:avLst/>
          </a:prstGeom>
        </p:spPr>
      </p:pic>
      <p:pic>
        <p:nvPicPr>
          <p:cNvPr id="12" name="Picture 11">
            <a:extLst>
              <a:ext uri="{FF2B5EF4-FFF2-40B4-BE49-F238E27FC236}">
                <a16:creationId xmlns:a16="http://schemas.microsoft.com/office/drawing/2014/main" id="{E98B3A5B-A957-4C0D-BEC4-986B2A9948AE}"/>
              </a:ext>
            </a:extLst>
          </p:cNvPr>
          <p:cNvPicPr>
            <a:picLocks noChangeAspect="1"/>
          </p:cNvPicPr>
          <p:nvPr userDrawn="1"/>
        </p:nvPicPr>
        <p:blipFill>
          <a:blip r:embed="rId10"/>
          <a:stretch>
            <a:fillRect/>
          </a:stretch>
        </p:blipFill>
        <p:spPr>
          <a:xfrm>
            <a:off x="5376997" y="2273606"/>
            <a:ext cx="1080000" cy="1080000"/>
          </a:xfrm>
          <a:prstGeom prst="rect">
            <a:avLst/>
          </a:prstGeom>
        </p:spPr>
      </p:pic>
      <p:pic>
        <p:nvPicPr>
          <p:cNvPr id="13" name="Picture 12">
            <a:extLst>
              <a:ext uri="{FF2B5EF4-FFF2-40B4-BE49-F238E27FC236}">
                <a16:creationId xmlns:a16="http://schemas.microsoft.com/office/drawing/2014/main" id="{5BA51AA9-DC49-49FC-0F33-363FC0F2C299}"/>
              </a:ext>
            </a:extLst>
          </p:cNvPr>
          <p:cNvPicPr>
            <a:picLocks noChangeAspect="1"/>
          </p:cNvPicPr>
          <p:nvPr userDrawn="1"/>
        </p:nvPicPr>
        <p:blipFill>
          <a:blip r:embed="rId11"/>
          <a:stretch>
            <a:fillRect/>
          </a:stretch>
        </p:blipFill>
        <p:spPr>
          <a:xfrm>
            <a:off x="7853354" y="2273606"/>
            <a:ext cx="1080000" cy="1080000"/>
          </a:xfrm>
          <a:prstGeom prst="rect">
            <a:avLst/>
          </a:prstGeom>
        </p:spPr>
      </p:pic>
      <p:pic>
        <p:nvPicPr>
          <p:cNvPr id="14" name="Picture 13">
            <a:extLst>
              <a:ext uri="{FF2B5EF4-FFF2-40B4-BE49-F238E27FC236}">
                <a16:creationId xmlns:a16="http://schemas.microsoft.com/office/drawing/2014/main" id="{83FD7CFB-B58B-7D04-7ED8-8A00D8D4CC21}"/>
              </a:ext>
            </a:extLst>
          </p:cNvPr>
          <p:cNvPicPr>
            <a:picLocks noChangeAspect="1"/>
          </p:cNvPicPr>
          <p:nvPr userDrawn="1"/>
        </p:nvPicPr>
        <p:blipFill>
          <a:blip r:embed="rId12"/>
          <a:stretch>
            <a:fillRect/>
          </a:stretch>
        </p:blipFill>
        <p:spPr>
          <a:xfrm>
            <a:off x="10198731" y="2273606"/>
            <a:ext cx="1080000" cy="1080000"/>
          </a:xfrm>
          <a:prstGeom prst="rect">
            <a:avLst/>
          </a:prstGeom>
        </p:spPr>
      </p:pic>
      <p:pic>
        <p:nvPicPr>
          <p:cNvPr id="15" name="Picture 14">
            <a:extLst>
              <a:ext uri="{FF2B5EF4-FFF2-40B4-BE49-F238E27FC236}">
                <a16:creationId xmlns:a16="http://schemas.microsoft.com/office/drawing/2014/main" id="{D4ABF68B-75DD-DEF1-E75A-BDE1FB0AAAEA}"/>
              </a:ext>
            </a:extLst>
          </p:cNvPr>
          <p:cNvPicPr>
            <a:picLocks noChangeAspect="1"/>
          </p:cNvPicPr>
          <p:nvPr userDrawn="1"/>
        </p:nvPicPr>
        <p:blipFill>
          <a:blip r:embed="rId13"/>
          <a:stretch>
            <a:fillRect/>
          </a:stretch>
        </p:blipFill>
        <p:spPr>
          <a:xfrm>
            <a:off x="739398" y="4044992"/>
            <a:ext cx="1080000" cy="1080000"/>
          </a:xfrm>
          <a:prstGeom prst="rect">
            <a:avLst/>
          </a:prstGeom>
        </p:spPr>
      </p:pic>
      <p:pic>
        <p:nvPicPr>
          <p:cNvPr id="16" name="Picture 15">
            <a:extLst>
              <a:ext uri="{FF2B5EF4-FFF2-40B4-BE49-F238E27FC236}">
                <a16:creationId xmlns:a16="http://schemas.microsoft.com/office/drawing/2014/main" id="{78E55331-CF28-41A1-9408-D0385DF95435}"/>
              </a:ext>
            </a:extLst>
          </p:cNvPr>
          <p:cNvPicPr>
            <a:picLocks noChangeAspect="1"/>
          </p:cNvPicPr>
          <p:nvPr userDrawn="1"/>
        </p:nvPicPr>
        <p:blipFill>
          <a:blip r:embed="rId14"/>
          <a:stretch>
            <a:fillRect/>
          </a:stretch>
        </p:blipFill>
        <p:spPr>
          <a:xfrm>
            <a:off x="3011247" y="4044992"/>
            <a:ext cx="1080000" cy="1080000"/>
          </a:xfrm>
          <a:prstGeom prst="rect">
            <a:avLst/>
          </a:prstGeom>
        </p:spPr>
      </p:pic>
      <p:pic>
        <p:nvPicPr>
          <p:cNvPr id="17" name="Picture 16">
            <a:extLst>
              <a:ext uri="{FF2B5EF4-FFF2-40B4-BE49-F238E27FC236}">
                <a16:creationId xmlns:a16="http://schemas.microsoft.com/office/drawing/2014/main" id="{609C5A1D-8B34-5F83-B4EF-B4377E981058}"/>
              </a:ext>
            </a:extLst>
          </p:cNvPr>
          <p:cNvPicPr>
            <a:picLocks noChangeAspect="1"/>
          </p:cNvPicPr>
          <p:nvPr userDrawn="1"/>
        </p:nvPicPr>
        <p:blipFill>
          <a:blip r:embed="rId15"/>
          <a:stretch>
            <a:fillRect/>
          </a:stretch>
        </p:blipFill>
        <p:spPr>
          <a:xfrm>
            <a:off x="7853354" y="4044992"/>
            <a:ext cx="1080000" cy="1080000"/>
          </a:xfrm>
          <a:prstGeom prst="rect">
            <a:avLst/>
          </a:prstGeom>
        </p:spPr>
      </p:pic>
      <p:pic>
        <p:nvPicPr>
          <p:cNvPr id="18" name="Picture 17">
            <a:extLst>
              <a:ext uri="{FF2B5EF4-FFF2-40B4-BE49-F238E27FC236}">
                <a16:creationId xmlns:a16="http://schemas.microsoft.com/office/drawing/2014/main" id="{6B18F23F-54F0-CB05-92B0-B817AE6BD3A2}"/>
              </a:ext>
            </a:extLst>
          </p:cNvPr>
          <p:cNvPicPr>
            <a:picLocks noChangeAspect="1"/>
          </p:cNvPicPr>
          <p:nvPr userDrawn="1"/>
        </p:nvPicPr>
        <p:blipFill>
          <a:blip r:embed="rId16"/>
          <a:stretch>
            <a:fillRect/>
          </a:stretch>
        </p:blipFill>
        <p:spPr>
          <a:xfrm>
            <a:off x="10198731" y="4044992"/>
            <a:ext cx="1080000" cy="1080000"/>
          </a:xfrm>
          <a:prstGeom prst="rect">
            <a:avLst/>
          </a:prstGeom>
        </p:spPr>
      </p:pic>
      <p:sp>
        <p:nvSpPr>
          <p:cNvPr id="19" name="TextBox 18">
            <a:extLst>
              <a:ext uri="{FF2B5EF4-FFF2-40B4-BE49-F238E27FC236}">
                <a16:creationId xmlns:a16="http://schemas.microsoft.com/office/drawing/2014/main" id="{D65B62D1-6C5A-5564-586D-656199BABAB9}"/>
              </a:ext>
            </a:extLst>
          </p:cNvPr>
          <p:cNvSpPr txBox="1"/>
          <p:nvPr userDrawn="1"/>
        </p:nvSpPr>
        <p:spPr>
          <a:xfrm>
            <a:off x="571746" y="1588033"/>
            <a:ext cx="1384873" cy="43741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Professionalisering</a:t>
            </a:r>
            <a:r>
              <a:rPr lang="en-GB" sz="1000" b="1" kern="1200" dirty="0">
                <a:solidFill>
                  <a:srgbClr val="006096"/>
                </a:solidFill>
                <a:effectLst/>
                <a:latin typeface="+mn-lt"/>
                <a:ea typeface="+mn-ea"/>
                <a:cs typeface="+mn-cs"/>
              </a:rPr>
              <a:t> </a:t>
            </a:r>
            <a:r>
              <a:rPr lang="en-GB" sz="1000" b="1" kern="1200" dirty="0" err="1">
                <a:solidFill>
                  <a:srgbClr val="006096"/>
                </a:solidFill>
                <a:effectLst/>
                <a:latin typeface="+mn-lt"/>
                <a:ea typeface="+mn-ea"/>
                <a:cs typeface="+mn-cs"/>
              </a:rPr>
              <a:t>af</a:t>
            </a:r>
            <a:r>
              <a:rPr lang="en-GB" sz="1000" b="1" kern="1200" dirty="0">
                <a:solidFill>
                  <a:srgbClr val="006096"/>
                </a:solidFill>
                <a:effectLst/>
                <a:latin typeface="+mn-lt"/>
                <a:ea typeface="+mn-ea"/>
                <a:cs typeface="+mn-cs"/>
              </a:rPr>
              <a:t> </a:t>
            </a:r>
            <a:r>
              <a:rPr lang="en-GB" sz="1000" b="1" kern="1200" dirty="0" err="1">
                <a:solidFill>
                  <a:srgbClr val="006096"/>
                </a:solidFill>
                <a:effectLst/>
                <a:latin typeface="+mn-lt"/>
                <a:ea typeface="+mn-ea"/>
                <a:cs typeface="+mn-cs"/>
              </a:rPr>
              <a:t>uddannelse</a:t>
            </a:r>
            <a:r>
              <a:rPr lang="en-GB" sz="1000" b="1" kern="1200" dirty="0">
                <a:solidFill>
                  <a:srgbClr val="006096"/>
                </a:solidFill>
                <a:effectLst/>
                <a:latin typeface="+mn-lt"/>
                <a:ea typeface="+mn-ea"/>
                <a:cs typeface="+mn-cs"/>
              </a:rPr>
              <a:t> </a:t>
            </a:r>
            <a:endParaRPr lang="en-GB" sz="1000" dirty="0">
              <a:solidFill>
                <a:srgbClr val="006096"/>
              </a:solidFill>
              <a:effectLst/>
            </a:endParaRPr>
          </a:p>
        </p:txBody>
      </p:sp>
      <p:sp>
        <p:nvSpPr>
          <p:cNvPr id="20" name="TextBox 19">
            <a:extLst>
              <a:ext uri="{FF2B5EF4-FFF2-40B4-BE49-F238E27FC236}">
                <a16:creationId xmlns:a16="http://schemas.microsoft.com/office/drawing/2014/main" id="{6C3E0B9B-E6F4-C132-3E9A-A8AFCC1064E9}"/>
              </a:ext>
            </a:extLst>
          </p:cNvPr>
          <p:cNvSpPr txBox="1"/>
          <p:nvPr userDrawn="1"/>
        </p:nvSpPr>
        <p:spPr>
          <a:xfrm>
            <a:off x="2875017" y="1588034"/>
            <a:ext cx="1384873"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Klinisk</a:t>
            </a:r>
            <a:r>
              <a:rPr lang="en-GB" sz="1000" b="1" kern="1200" dirty="0">
                <a:solidFill>
                  <a:srgbClr val="006096"/>
                </a:solidFill>
                <a:effectLst/>
                <a:latin typeface="+mn-lt"/>
                <a:ea typeface="+mn-ea"/>
                <a:cs typeface="+mn-cs"/>
              </a:rPr>
              <a:t> </a:t>
            </a:r>
            <a:r>
              <a:rPr lang="en-GB" sz="1000" b="1" kern="1200" dirty="0" err="1">
                <a:solidFill>
                  <a:srgbClr val="006096"/>
                </a:solidFill>
                <a:effectLst/>
                <a:latin typeface="+mn-lt"/>
                <a:ea typeface="+mn-ea"/>
                <a:cs typeface="+mn-cs"/>
              </a:rPr>
              <a:t>kvalitet</a:t>
            </a:r>
            <a:endParaRPr lang="en-GB" sz="1000" dirty="0">
              <a:solidFill>
                <a:srgbClr val="006096"/>
              </a:solidFill>
              <a:effectLst/>
            </a:endParaRPr>
          </a:p>
        </p:txBody>
      </p:sp>
      <p:sp>
        <p:nvSpPr>
          <p:cNvPr id="21" name="TextBox 20">
            <a:extLst>
              <a:ext uri="{FF2B5EF4-FFF2-40B4-BE49-F238E27FC236}">
                <a16:creationId xmlns:a16="http://schemas.microsoft.com/office/drawing/2014/main" id="{BBE7C49D-B95B-0173-B21C-5E58D86D5FDE}"/>
              </a:ext>
            </a:extLst>
          </p:cNvPr>
          <p:cNvSpPr txBox="1"/>
          <p:nvPr userDrawn="1"/>
        </p:nvSpPr>
        <p:spPr>
          <a:xfrm>
            <a:off x="5231904" y="1588034"/>
            <a:ext cx="1384873"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Forskning</a:t>
            </a:r>
            <a:endParaRPr lang="en-GB" sz="1000" dirty="0">
              <a:solidFill>
                <a:srgbClr val="006096"/>
              </a:solidFill>
              <a:effectLst/>
            </a:endParaRPr>
          </a:p>
        </p:txBody>
      </p:sp>
      <p:sp>
        <p:nvSpPr>
          <p:cNvPr id="22" name="TextBox 21">
            <a:extLst>
              <a:ext uri="{FF2B5EF4-FFF2-40B4-BE49-F238E27FC236}">
                <a16:creationId xmlns:a16="http://schemas.microsoft.com/office/drawing/2014/main" id="{462DF5A8-3109-3A7C-36B3-155CF96BAA4E}"/>
              </a:ext>
            </a:extLst>
          </p:cNvPr>
          <p:cNvSpPr txBox="1"/>
          <p:nvPr userDrawn="1"/>
        </p:nvSpPr>
        <p:spPr>
          <a:xfrm>
            <a:off x="7713426" y="1588034"/>
            <a:ext cx="1384873"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Ledelse</a:t>
            </a:r>
            <a:endParaRPr lang="en-GB" sz="1000" dirty="0">
              <a:solidFill>
                <a:srgbClr val="006096"/>
              </a:solidFill>
              <a:effectLst/>
            </a:endParaRPr>
          </a:p>
        </p:txBody>
      </p:sp>
      <p:sp>
        <p:nvSpPr>
          <p:cNvPr id="23" name="TextBox 22">
            <a:extLst>
              <a:ext uri="{FF2B5EF4-FFF2-40B4-BE49-F238E27FC236}">
                <a16:creationId xmlns:a16="http://schemas.microsoft.com/office/drawing/2014/main" id="{FBB20573-694F-2B90-B1F5-3960D4EDA438}"/>
              </a:ext>
            </a:extLst>
          </p:cNvPr>
          <p:cNvSpPr txBox="1"/>
          <p:nvPr userDrawn="1"/>
        </p:nvSpPr>
        <p:spPr>
          <a:xfrm>
            <a:off x="10067130" y="1588034"/>
            <a:ext cx="1384873"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Internationalisering</a:t>
            </a:r>
            <a:endParaRPr lang="en-GB" sz="1000" dirty="0">
              <a:solidFill>
                <a:srgbClr val="006096"/>
              </a:solidFill>
              <a:effectLst/>
            </a:endParaRPr>
          </a:p>
        </p:txBody>
      </p:sp>
      <p:sp>
        <p:nvSpPr>
          <p:cNvPr id="24" name="TextBox 23">
            <a:extLst>
              <a:ext uri="{FF2B5EF4-FFF2-40B4-BE49-F238E27FC236}">
                <a16:creationId xmlns:a16="http://schemas.microsoft.com/office/drawing/2014/main" id="{AD1ED26E-68D2-B434-2567-FFCE24397557}"/>
              </a:ext>
            </a:extLst>
          </p:cNvPr>
          <p:cNvSpPr txBox="1"/>
          <p:nvPr userDrawn="1"/>
        </p:nvSpPr>
        <p:spPr>
          <a:xfrm>
            <a:off x="571746" y="3363360"/>
            <a:ext cx="1384873" cy="26474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Trivsel</a:t>
            </a:r>
            <a:endParaRPr lang="en-GB" sz="1000" dirty="0">
              <a:solidFill>
                <a:srgbClr val="006096"/>
              </a:solidFill>
              <a:effectLst/>
            </a:endParaRPr>
          </a:p>
        </p:txBody>
      </p:sp>
      <p:sp>
        <p:nvSpPr>
          <p:cNvPr id="25" name="TextBox 24">
            <a:extLst>
              <a:ext uri="{FF2B5EF4-FFF2-40B4-BE49-F238E27FC236}">
                <a16:creationId xmlns:a16="http://schemas.microsoft.com/office/drawing/2014/main" id="{42FCD1B4-760A-4660-CCCB-5038EA524B7B}"/>
              </a:ext>
            </a:extLst>
          </p:cNvPr>
          <p:cNvSpPr txBox="1"/>
          <p:nvPr userDrawn="1"/>
        </p:nvSpPr>
        <p:spPr>
          <a:xfrm>
            <a:off x="2802195" y="3363361"/>
            <a:ext cx="1595348"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Ekstern</a:t>
            </a:r>
            <a:r>
              <a:rPr lang="en-GB" sz="1000" b="1" kern="1200" dirty="0">
                <a:solidFill>
                  <a:srgbClr val="006096"/>
                </a:solidFill>
                <a:effectLst/>
                <a:latin typeface="+mn-lt"/>
                <a:ea typeface="+mn-ea"/>
                <a:cs typeface="+mn-cs"/>
              </a:rPr>
              <a:t> </a:t>
            </a:r>
            <a:r>
              <a:rPr lang="en-GB" sz="1000" b="1" kern="1200" dirty="0" err="1">
                <a:solidFill>
                  <a:srgbClr val="006096"/>
                </a:solidFill>
                <a:effectLst/>
                <a:latin typeface="+mn-lt"/>
                <a:ea typeface="+mn-ea"/>
                <a:cs typeface="+mn-cs"/>
              </a:rPr>
              <a:t>sammenhæng</a:t>
            </a:r>
            <a:endParaRPr lang="en-GB" sz="1000" dirty="0">
              <a:solidFill>
                <a:srgbClr val="006096"/>
              </a:solidFill>
              <a:effectLst/>
            </a:endParaRPr>
          </a:p>
        </p:txBody>
      </p:sp>
      <p:sp>
        <p:nvSpPr>
          <p:cNvPr id="26" name="TextBox 25">
            <a:extLst>
              <a:ext uri="{FF2B5EF4-FFF2-40B4-BE49-F238E27FC236}">
                <a16:creationId xmlns:a16="http://schemas.microsoft.com/office/drawing/2014/main" id="{1BA0C2B6-CA56-C381-DBC9-E03D4ED35313}"/>
              </a:ext>
            </a:extLst>
          </p:cNvPr>
          <p:cNvSpPr txBox="1"/>
          <p:nvPr userDrawn="1"/>
        </p:nvSpPr>
        <p:spPr>
          <a:xfrm>
            <a:off x="5231904" y="3363361"/>
            <a:ext cx="1384873"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Hurtig</a:t>
            </a:r>
            <a:r>
              <a:rPr lang="en-GB" sz="1000" b="1" kern="1200" dirty="0">
                <a:solidFill>
                  <a:srgbClr val="006096"/>
                </a:solidFill>
                <a:effectLst/>
                <a:latin typeface="+mn-lt"/>
                <a:ea typeface="+mn-ea"/>
                <a:cs typeface="+mn-cs"/>
              </a:rPr>
              <a:t> </a:t>
            </a:r>
            <a:r>
              <a:rPr lang="en-GB" sz="1000" b="1" kern="1200" dirty="0" err="1">
                <a:solidFill>
                  <a:srgbClr val="006096"/>
                </a:solidFill>
                <a:effectLst/>
                <a:latin typeface="+mn-lt"/>
                <a:ea typeface="+mn-ea"/>
                <a:cs typeface="+mn-cs"/>
              </a:rPr>
              <a:t>udredning</a:t>
            </a:r>
            <a:endParaRPr lang="en-GB" sz="1000" b="1" kern="1200" dirty="0">
              <a:solidFill>
                <a:srgbClr val="006096"/>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og</a:t>
            </a:r>
            <a:r>
              <a:rPr lang="en-GB" sz="1000" b="1" kern="1200" dirty="0">
                <a:solidFill>
                  <a:srgbClr val="006096"/>
                </a:solidFill>
                <a:effectLst/>
                <a:latin typeface="+mn-lt"/>
                <a:ea typeface="+mn-ea"/>
                <a:cs typeface="+mn-cs"/>
              </a:rPr>
              <a:t> </a:t>
            </a:r>
            <a:r>
              <a:rPr lang="en-GB" sz="1000" b="1" kern="1200" dirty="0" err="1">
                <a:solidFill>
                  <a:srgbClr val="006096"/>
                </a:solidFill>
                <a:effectLst/>
                <a:latin typeface="+mn-lt"/>
                <a:ea typeface="+mn-ea"/>
                <a:cs typeface="+mn-cs"/>
              </a:rPr>
              <a:t>behandling</a:t>
            </a:r>
            <a:endParaRPr lang="en-GB" sz="1000" dirty="0">
              <a:solidFill>
                <a:srgbClr val="006096"/>
              </a:solidFill>
              <a:effectLst/>
            </a:endParaRPr>
          </a:p>
        </p:txBody>
      </p:sp>
      <p:sp>
        <p:nvSpPr>
          <p:cNvPr id="27" name="TextBox 26">
            <a:extLst>
              <a:ext uri="{FF2B5EF4-FFF2-40B4-BE49-F238E27FC236}">
                <a16:creationId xmlns:a16="http://schemas.microsoft.com/office/drawing/2014/main" id="{DA13A74E-F32F-A641-B4B7-403B3EA9FEDA}"/>
              </a:ext>
            </a:extLst>
          </p:cNvPr>
          <p:cNvSpPr txBox="1"/>
          <p:nvPr userDrawn="1"/>
        </p:nvSpPr>
        <p:spPr>
          <a:xfrm>
            <a:off x="7546278" y="3363361"/>
            <a:ext cx="1715709"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Teknologi</a:t>
            </a:r>
            <a:r>
              <a:rPr lang="en-GB" sz="1000" b="1" kern="1200" dirty="0">
                <a:solidFill>
                  <a:srgbClr val="006096"/>
                </a:solidFill>
                <a:effectLst/>
                <a:latin typeface="+mn-lt"/>
                <a:ea typeface="+mn-ea"/>
                <a:cs typeface="+mn-cs"/>
              </a:rPr>
              <a:t> </a:t>
            </a:r>
            <a:r>
              <a:rPr lang="en-GB" sz="1000" b="1" kern="1200" dirty="0" err="1">
                <a:solidFill>
                  <a:srgbClr val="006096"/>
                </a:solidFill>
                <a:effectLst/>
                <a:latin typeface="+mn-lt"/>
                <a:ea typeface="+mn-ea"/>
                <a:cs typeface="+mn-cs"/>
              </a:rPr>
              <a:t>og</a:t>
            </a:r>
            <a:r>
              <a:rPr lang="en-GB" sz="1000" b="1" kern="1200" dirty="0">
                <a:solidFill>
                  <a:srgbClr val="006096"/>
                </a:solidFill>
                <a:effectLst/>
                <a:latin typeface="+mn-lt"/>
                <a:ea typeface="+mn-ea"/>
                <a:cs typeface="+mn-cs"/>
              </a:rPr>
              <a:t> innovation</a:t>
            </a:r>
            <a:endParaRPr lang="en-GB" sz="1000" dirty="0">
              <a:solidFill>
                <a:srgbClr val="006096"/>
              </a:solidFill>
              <a:effectLst/>
            </a:endParaRPr>
          </a:p>
        </p:txBody>
      </p:sp>
      <p:sp>
        <p:nvSpPr>
          <p:cNvPr id="28" name="TextBox 27">
            <a:extLst>
              <a:ext uri="{FF2B5EF4-FFF2-40B4-BE49-F238E27FC236}">
                <a16:creationId xmlns:a16="http://schemas.microsoft.com/office/drawing/2014/main" id="{04660672-5128-82C7-2553-A3E7A923D987}"/>
              </a:ext>
            </a:extLst>
          </p:cNvPr>
          <p:cNvSpPr txBox="1"/>
          <p:nvPr userDrawn="1"/>
        </p:nvSpPr>
        <p:spPr>
          <a:xfrm>
            <a:off x="9978640" y="3363361"/>
            <a:ext cx="1534935"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Spydspidsfunktioner</a:t>
            </a:r>
            <a:endParaRPr lang="en-GB" sz="1000" dirty="0">
              <a:solidFill>
                <a:srgbClr val="006096"/>
              </a:solidFill>
              <a:effectLst/>
            </a:endParaRPr>
          </a:p>
        </p:txBody>
      </p:sp>
      <p:sp>
        <p:nvSpPr>
          <p:cNvPr id="29" name="TextBox 28">
            <a:extLst>
              <a:ext uri="{FF2B5EF4-FFF2-40B4-BE49-F238E27FC236}">
                <a16:creationId xmlns:a16="http://schemas.microsoft.com/office/drawing/2014/main" id="{44E61FE2-0532-9DC5-8C37-F30BCA5F8C36}"/>
              </a:ext>
            </a:extLst>
          </p:cNvPr>
          <p:cNvSpPr txBox="1"/>
          <p:nvPr userDrawn="1"/>
        </p:nvSpPr>
        <p:spPr>
          <a:xfrm>
            <a:off x="571746" y="5117863"/>
            <a:ext cx="1384873" cy="26474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Rekruttering</a:t>
            </a:r>
            <a:endParaRPr lang="en-GB" sz="1000" dirty="0">
              <a:solidFill>
                <a:srgbClr val="006096"/>
              </a:solidFill>
              <a:effectLst/>
            </a:endParaRPr>
          </a:p>
        </p:txBody>
      </p:sp>
      <p:sp>
        <p:nvSpPr>
          <p:cNvPr id="30" name="TextBox 29">
            <a:extLst>
              <a:ext uri="{FF2B5EF4-FFF2-40B4-BE49-F238E27FC236}">
                <a16:creationId xmlns:a16="http://schemas.microsoft.com/office/drawing/2014/main" id="{E147AF37-0ED5-F552-32A4-FF0E67AD24C8}"/>
              </a:ext>
            </a:extLst>
          </p:cNvPr>
          <p:cNvSpPr txBox="1"/>
          <p:nvPr userDrawn="1"/>
        </p:nvSpPr>
        <p:spPr>
          <a:xfrm>
            <a:off x="2816024" y="5117864"/>
            <a:ext cx="1461009"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a:solidFill>
                  <a:srgbClr val="006096"/>
                </a:solidFill>
                <a:effectLst/>
                <a:latin typeface="+mn-lt"/>
                <a:ea typeface="+mn-ea"/>
                <a:cs typeface="+mn-cs"/>
              </a:rPr>
              <a:t>Intern </a:t>
            </a:r>
            <a:r>
              <a:rPr lang="en-GB" sz="1000" b="1" kern="1200" dirty="0" err="1">
                <a:solidFill>
                  <a:srgbClr val="006096"/>
                </a:solidFill>
                <a:effectLst/>
                <a:latin typeface="+mn-lt"/>
                <a:ea typeface="+mn-ea"/>
                <a:cs typeface="+mn-cs"/>
              </a:rPr>
              <a:t>sammenhæng</a:t>
            </a:r>
            <a:endParaRPr lang="en-GB" sz="1000" dirty="0">
              <a:solidFill>
                <a:srgbClr val="006096"/>
              </a:solidFill>
              <a:effectLst/>
            </a:endParaRPr>
          </a:p>
        </p:txBody>
      </p:sp>
      <p:sp>
        <p:nvSpPr>
          <p:cNvPr id="31" name="TextBox 30">
            <a:extLst>
              <a:ext uri="{FF2B5EF4-FFF2-40B4-BE49-F238E27FC236}">
                <a16:creationId xmlns:a16="http://schemas.microsoft.com/office/drawing/2014/main" id="{D58A1389-7DA8-7DAC-7CF2-86D45217A230}"/>
              </a:ext>
            </a:extLst>
          </p:cNvPr>
          <p:cNvSpPr txBox="1"/>
          <p:nvPr userDrawn="1"/>
        </p:nvSpPr>
        <p:spPr>
          <a:xfrm>
            <a:off x="5132438" y="5117864"/>
            <a:ext cx="1582661"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Patienttilfredshed</a:t>
            </a:r>
            <a:endParaRPr lang="en-GB" sz="1000" b="1" kern="1200" dirty="0">
              <a:solidFill>
                <a:srgbClr val="006096"/>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og</a:t>
            </a:r>
            <a:r>
              <a:rPr lang="en-GB" sz="1000" b="1" kern="1200" dirty="0">
                <a:solidFill>
                  <a:srgbClr val="006096"/>
                </a:solidFill>
                <a:effectLst/>
                <a:latin typeface="+mn-lt"/>
                <a:ea typeface="+mn-ea"/>
                <a:cs typeface="+mn-cs"/>
              </a:rPr>
              <a:t> </a:t>
            </a:r>
            <a:r>
              <a:rPr lang="en-GB" sz="1000" b="1" kern="1200" dirty="0" err="1">
                <a:solidFill>
                  <a:srgbClr val="006096"/>
                </a:solidFill>
                <a:effectLst/>
                <a:latin typeface="+mn-lt"/>
                <a:ea typeface="+mn-ea"/>
                <a:cs typeface="+mn-cs"/>
              </a:rPr>
              <a:t>patientinddragelse</a:t>
            </a:r>
            <a:endParaRPr lang="en-GB" sz="1000" dirty="0">
              <a:solidFill>
                <a:srgbClr val="006096"/>
              </a:solidFill>
              <a:effectLst/>
            </a:endParaRPr>
          </a:p>
        </p:txBody>
      </p:sp>
      <p:sp>
        <p:nvSpPr>
          <p:cNvPr id="32" name="TextBox 31">
            <a:extLst>
              <a:ext uri="{FF2B5EF4-FFF2-40B4-BE49-F238E27FC236}">
                <a16:creationId xmlns:a16="http://schemas.microsoft.com/office/drawing/2014/main" id="{3FAB32A5-14C1-6F59-7CC7-3C259D60076F}"/>
              </a:ext>
            </a:extLst>
          </p:cNvPr>
          <p:cNvSpPr txBox="1"/>
          <p:nvPr userDrawn="1"/>
        </p:nvSpPr>
        <p:spPr>
          <a:xfrm>
            <a:off x="7772418" y="5117864"/>
            <a:ext cx="1233929"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Patienten</a:t>
            </a:r>
            <a:r>
              <a:rPr lang="en-GB" sz="1000" b="1" kern="1200" dirty="0">
                <a:solidFill>
                  <a:srgbClr val="006096"/>
                </a:solidFill>
                <a:effectLst/>
                <a:latin typeface="+mn-lt"/>
                <a:ea typeface="+mn-ea"/>
                <a:cs typeface="+mn-cs"/>
              </a:rPr>
              <a:t> </a:t>
            </a:r>
            <a:r>
              <a:rPr lang="en-GB" sz="1000" b="1" kern="1200" dirty="0" err="1">
                <a:solidFill>
                  <a:srgbClr val="006096"/>
                </a:solidFill>
                <a:effectLst/>
                <a:latin typeface="+mn-lt"/>
                <a:ea typeface="+mn-ea"/>
                <a:cs typeface="+mn-cs"/>
              </a:rPr>
              <a:t>først</a:t>
            </a:r>
            <a:endParaRPr lang="en-GB" sz="1000" dirty="0">
              <a:solidFill>
                <a:srgbClr val="006096"/>
              </a:solidFill>
              <a:effectLst/>
            </a:endParaRPr>
          </a:p>
        </p:txBody>
      </p:sp>
      <p:sp>
        <p:nvSpPr>
          <p:cNvPr id="33" name="TextBox 32">
            <a:extLst>
              <a:ext uri="{FF2B5EF4-FFF2-40B4-BE49-F238E27FC236}">
                <a16:creationId xmlns:a16="http://schemas.microsoft.com/office/drawing/2014/main" id="{200DEC5C-755E-310F-0E11-213427C54369}"/>
              </a:ext>
            </a:extLst>
          </p:cNvPr>
          <p:cNvSpPr txBox="1"/>
          <p:nvPr userDrawn="1"/>
        </p:nvSpPr>
        <p:spPr>
          <a:xfrm>
            <a:off x="9978640" y="5117864"/>
            <a:ext cx="1534935"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a:solidFill>
                  <a:srgbClr val="006096"/>
                </a:solidFill>
                <a:effectLst/>
                <a:latin typeface="+mn-lt"/>
                <a:ea typeface="+mn-ea"/>
                <a:cs typeface="+mn-cs"/>
              </a:rPr>
              <a:t>Klima</a:t>
            </a:r>
            <a:endParaRPr lang="en-GB" sz="1000" dirty="0">
              <a:solidFill>
                <a:srgbClr val="006096"/>
              </a:solidFill>
              <a:effectLst/>
            </a:endParaRPr>
          </a:p>
        </p:txBody>
      </p:sp>
    </p:spTree>
    <p:extLst>
      <p:ext uri="{BB962C8B-B14F-4D97-AF65-F5344CB8AC3E}">
        <p14:creationId xmlns:p14="http://schemas.microsoft.com/office/powerpoint/2010/main" val="4196852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9CCD7BAD-257C-3235-CF21-F036CB198DD4}"/>
              </a:ext>
            </a:extLst>
          </p:cNvPr>
          <p:cNvSpPr>
            <a:spLocks noGrp="1"/>
          </p:cNvSpPr>
          <p:nvPr>
            <p:ph type="body" sz="quarter" idx="10"/>
          </p:nvPr>
        </p:nvSpPr>
        <p:spPr>
          <a:xfrm>
            <a:off x="577958" y="2574652"/>
            <a:ext cx="9301765" cy="2123472"/>
          </a:xfrm>
          <a:prstGeom prst="rect">
            <a:avLst/>
          </a:prstGeom>
        </p:spPr>
        <p:txBody>
          <a:bodyPr/>
          <a:lstStyle>
            <a:lvl1pPr marL="0" indent="0">
              <a:buNone/>
              <a:defRPr sz="7000" b="1">
                <a:solidFill>
                  <a:schemeClr val="tx2"/>
                </a:solidFill>
              </a:defRPr>
            </a:lvl1pPr>
            <a:lvl2pPr>
              <a:defRPr b="1"/>
            </a:lvl2pPr>
            <a:lvl3pPr>
              <a:defRPr b="1"/>
            </a:lvl3pPr>
            <a:lvl4pPr>
              <a:defRPr b="1"/>
            </a:lvl4pPr>
            <a:lvl5pPr>
              <a:defRPr b="1"/>
            </a:lvl5pPr>
          </a:lstStyle>
          <a:p>
            <a:pPr lvl="0"/>
            <a:r>
              <a:rPr lang="en-GB" dirty="0"/>
              <a:t>Click to edit Master text styles</a:t>
            </a:r>
          </a:p>
        </p:txBody>
      </p:sp>
      <p:sp>
        <p:nvSpPr>
          <p:cNvPr id="3" name="Text Placeholder 15">
            <a:extLst>
              <a:ext uri="{FF2B5EF4-FFF2-40B4-BE49-F238E27FC236}">
                <a16:creationId xmlns:a16="http://schemas.microsoft.com/office/drawing/2014/main" id="{44E587C8-9110-510F-CB5B-0B818ED7B0AC}"/>
              </a:ext>
            </a:extLst>
          </p:cNvPr>
          <p:cNvSpPr>
            <a:spLocks noGrp="1"/>
          </p:cNvSpPr>
          <p:nvPr>
            <p:ph type="body" sz="quarter" idx="11"/>
          </p:nvPr>
        </p:nvSpPr>
        <p:spPr>
          <a:xfrm>
            <a:off x="630620" y="4907782"/>
            <a:ext cx="9259613" cy="399942"/>
          </a:xfrm>
          <a:prstGeom prst="rect">
            <a:avLst/>
          </a:prstGeom>
        </p:spPr>
        <p:txBody>
          <a:bodyPr/>
          <a:lstStyle>
            <a:lvl1pPr marL="0" indent="0">
              <a:buNone/>
              <a:defRPr sz="2000">
                <a:solidFill>
                  <a:schemeClr val="tx2"/>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GB" dirty="0"/>
              <a:t>Click to edit Master text styles</a:t>
            </a:r>
          </a:p>
        </p:txBody>
      </p:sp>
      <p:pic>
        <p:nvPicPr>
          <p:cNvPr id="4" name="Picture 3">
            <a:extLst>
              <a:ext uri="{FF2B5EF4-FFF2-40B4-BE49-F238E27FC236}">
                <a16:creationId xmlns:a16="http://schemas.microsoft.com/office/drawing/2014/main" id="{58FAC5EB-02B2-5F8D-0071-447EC1339D6C}"/>
              </a:ext>
            </a:extLst>
          </p:cNvPr>
          <p:cNvPicPr>
            <a:picLocks noChangeAspect="1"/>
          </p:cNvPicPr>
          <p:nvPr userDrawn="1"/>
        </p:nvPicPr>
        <p:blipFill>
          <a:blip r:embed="rId2"/>
          <a:stretch>
            <a:fillRect/>
          </a:stretch>
        </p:blipFill>
        <p:spPr>
          <a:xfrm>
            <a:off x="558454" y="679831"/>
            <a:ext cx="1291611" cy="1291611"/>
          </a:xfrm>
          <a:prstGeom prst="rect">
            <a:avLst/>
          </a:prstGeom>
        </p:spPr>
      </p:pic>
    </p:spTree>
    <p:extLst>
      <p:ext uri="{BB962C8B-B14F-4D97-AF65-F5344CB8AC3E}">
        <p14:creationId xmlns:p14="http://schemas.microsoft.com/office/powerpoint/2010/main" val="4112251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613623-145F-CC47-881D-B39207180E26}"/>
              </a:ext>
            </a:extLst>
          </p:cNvPr>
          <p:cNvSpPr>
            <a:spLocks noGrp="1"/>
          </p:cNvSpPr>
          <p:nvPr>
            <p:ph type="sldNum" sz="quarter" idx="10"/>
          </p:nvPr>
        </p:nvSpPr>
        <p:spPr/>
        <p:txBody>
          <a:bodyPr/>
          <a:lstStyle/>
          <a:p>
            <a:r>
              <a:rPr lang="en-US"/>
              <a:t>Side </a:t>
            </a:r>
            <a:fld id="{F12B50FD-69E6-4F48-A7BF-EFCFFECE7807}" type="slidenum">
              <a:rPr lang="en-US" smtClean="0"/>
              <a:pPr/>
              <a:t>‹nr.›</a:t>
            </a:fld>
            <a:endParaRPr lang="en-US" dirty="0"/>
          </a:p>
        </p:txBody>
      </p:sp>
      <p:sp>
        <p:nvSpPr>
          <p:cNvPr id="7" name="Text Placeholder 5">
            <a:extLst>
              <a:ext uri="{FF2B5EF4-FFF2-40B4-BE49-F238E27FC236}">
                <a16:creationId xmlns:a16="http://schemas.microsoft.com/office/drawing/2014/main" id="{FDCF6DFF-8DDF-C449-B741-F547D86AB749}"/>
              </a:ext>
            </a:extLst>
          </p:cNvPr>
          <p:cNvSpPr>
            <a:spLocks noGrp="1"/>
          </p:cNvSpPr>
          <p:nvPr>
            <p:ph type="body" sz="quarter" idx="11" hasCustomPrompt="1"/>
          </p:nvPr>
        </p:nvSpPr>
        <p:spPr>
          <a:xfrm>
            <a:off x="599668" y="6084889"/>
            <a:ext cx="4383088" cy="273870"/>
          </a:xfrm>
          <a:prstGeom prst="rect">
            <a:avLst/>
          </a:prstGeom>
        </p:spPr>
        <p:txBody>
          <a:bodyPr/>
          <a:lstStyle>
            <a:lvl1pPr marL="0" indent="0">
              <a:buNone/>
              <a:defRPr sz="1200">
                <a:solidFill>
                  <a:schemeClr val="tx1"/>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GB" dirty="0" err="1"/>
              <a:t>Titel</a:t>
            </a:r>
            <a:endParaRPr lang="en-US" dirty="0"/>
          </a:p>
        </p:txBody>
      </p:sp>
      <p:sp>
        <p:nvSpPr>
          <p:cNvPr id="9" name="Text Placeholder 8">
            <a:extLst>
              <a:ext uri="{FF2B5EF4-FFF2-40B4-BE49-F238E27FC236}">
                <a16:creationId xmlns:a16="http://schemas.microsoft.com/office/drawing/2014/main" id="{42F44F02-69E5-2E41-B325-CC270B8F6A03}"/>
              </a:ext>
            </a:extLst>
          </p:cNvPr>
          <p:cNvSpPr>
            <a:spLocks noGrp="1"/>
          </p:cNvSpPr>
          <p:nvPr>
            <p:ph type="body" sz="quarter" idx="12"/>
          </p:nvPr>
        </p:nvSpPr>
        <p:spPr>
          <a:xfrm>
            <a:off x="557213" y="557213"/>
            <a:ext cx="8996362" cy="609435"/>
          </a:xfrm>
          <a:prstGeom prst="rect">
            <a:avLst/>
          </a:prstGeom>
        </p:spPr>
        <p:txBody>
          <a:bodyPr/>
          <a:lstStyle>
            <a:lvl1pPr marL="0" indent="0">
              <a:buNone/>
              <a:defRPr sz="4000" b="1">
                <a:solidFill>
                  <a:schemeClr val="tx2"/>
                </a:solidFill>
              </a:defRPr>
            </a:lvl1pPr>
            <a:lvl2pPr>
              <a:defRPr sz="3500" b="1">
                <a:solidFill>
                  <a:schemeClr val="tx2"/>
                </a:solidFill>
              </a:defRPr>
            </a:lvl2pPr>
            <a:lvl3pPr>
              <a:defRPr sz="3500" b="1">
                <a:solidFill>
                  <a:schemeClr val="tx2"/>
                </a:solidFill>
              </a:defRPr>
            </a:lvl3pPr>
            <a:lvl4pPr>
              <a:defRPr sz="3500" b="1">
                <a:solidFill>
                  <a:schemeClr val="tx2"/>
                </a:solidFill>
              </a:defRPr>
            </a:lvl4pPr>
            <a:lvl5pPr>
              <a:defRPr sz="3500" b="1">
                <a:solidFill>
                  <a:schemeClr val="tx2"/>
                </a:solidFill>
              </a:defRPr>
            </a:lvl5pPr>
          </a:lstStyle>
          <a:p>
            <a:pPr lvl="0"/>
            <a:r>
              <a:rPr lang="en-GB" dirty="0"/>
              <a:t>Click to edit Master text styles</a:t>
            </a:r>
          </a:p>
        </p:txBody>
      </p:sp>
      <p:sp>
        <p:nvSpPr>
          <p:cNvPr id="11" name="Text Placeholder 10">
            <a:extLst>
              <a:ext uri="{FF2B5EF4-FFF2-40B4-BE49-F238E27FC236}">
                <a16:creationId xmlns:a16="http://schemas.microsoft.com/office/drawing/2014/main" id="{6CE473A7-3DE3-3549-8FF0-9D44174BE26A}"/>
              </a:ext>
            </a:extLst>
          </p:cNvPr>
          <p:cNvSpPr>
            <a:spLocks noGrp="1"/>
          </p:cNvSpPr>
          <p:nvPr>
            <p:ph type="body" sz="quarter" idx="13"/>
          </p:nvPr>
        </p:nvSpPr>
        <p:spPr>
          <a:xfrm>
            <a:off x="682515" y="1375945"/>
            <a:ext cx="3300906" cy="464331"/>
          </a:xfrm>
          <a:prstGeom prst="rect">
            <a:avLst/>
          </a:prstGeom>
          <a:solidFill>
            <a:schemeClr val="bg1"/>
          </a:solidFill>
        </p:spPr>
        <p:txBody>
          <a:bodyPr wrap="square" lIns="251999" tIns="108000" rIns="251999" bIns="108000" anchor="ctr" anchorCtr="0">
            <a:spAutoFit/>
          </a:bodyPr>
          <a:lstStyle>
            <a:lvl1pPr marL="0" indent="0">
              <a:buNone/>
              <a:defRPr sz="1500" b="1">
                <a:solidFill>
                  <a:schemeClr val="accent2"/>
                </a:solidFill>
              </a:defRPr>
            </a:lvl1pPr>
          </a:lstStyle>
          <a:p>
            <a:pPr lvl="0"/>
            <a:r>
              <a:rPr lang="en-GB" dirty="0"/>
              <a:t>Click to edit Master text styles</a:t>
            </a:r>
          </a:p>
        </p:txBody>
      </p:sp>
    </p:spTree>
    <p:extLst>
      <p:ext uri="{BB962C8B-B14F-4D97-AF65-F5344CB8AC3E}">
        <p14:creationId xmlns:p14="http://schemas.microsoft.com/office/powerpoint/2010/main" val="6323014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613623-145F-CC47-881D-B39207180E26}"/>
              </a:ext>
            </a:extLst>
          </p:cNvPr>
          <p:cNvSpPr>
            <a:spLocks noGrp="1"/>
          </p:cNvSpPr>
          <p:nvPr>
            <p:ph type="sldNum" sz="quarter" idx="10"/>
          </p:nvPr>
        </p:nvSpPr>
        <p:spPr/>
        <p:txBody>
          <a:bodyPr/>
          <a:lstStyle/>
          <a:p>
            <a:r>
              <a:rPr lang="en-US"/>
              <a:t>Side </a:t>
            </a:r>
            <a:fld id="{F12B50FD-69E6-4F48-A7BF-EFCFFECE7807}" type="slidenum">
              <a:rPr lang="en-US" smtClean="0"/>
              <a:pPr/>
              <a:t>‹nr.›</a:t>
            </a:fld>
            <a:endParaRPr lang="en-US" dirty="0"/>
          </a:p>
        </p:txBody>
      </p:sp>
      <p:sp>
        <p:nvSpPr>
          <p:cNvPr id="9" name="Text Placeholder 8">
            <a:extLst>
              <a:ext uri="{FF2B5EF4-FFF2-40B4-BE49-F238E27FC236}">
                <a16:creationId xmlns:a16="http://schemas.microsoft.com/office/drawing/2014/main" id="{42F44F02-69E5-2E41-B325-CC270B8F6A03}"/>
              </a:ext>
            </a:extLst>
          </p:cNvPr>
          <p:cNvSpPr>
            <a:spLocks noGrp="1"/>
          </p:cNvSpPr>
          <p:nvPr>
            <p:ph type="body" sz="quarter" idx="12"/>
          </p:nvPr>
        </p:nvSpPr>
        <p:spPr>
          <a:xfrm>
            <a:off x="557213" y="557213"/>
            <a:ext cx="8996362" cy="609435"/>
          </a:xfrm>
          <a:prstGeom prst="rect">
            <a:avLst/>
          </a:prstGeom>
        </p:spPr>
        <p:txBody>
          <a:bodyPr/>
          <a:lstStyle>
            <a:lvl1pPr marL="0" indent="0">
              <a:buNone/>
              <a:defRPr sz="4000" b="1">
                <a:solidFill>
                  <a:schemeClr val="tx2"/>
                </a:solidFill>
              </a:defRPr>
            </a:lvl1pPr>
            <a:lvl2pPr>
              <a:defRPr sz="3500" b="1">
                <a:solidFill>
                  <a:schemeClr val="tx2"/>
                </a:solidFill>
              </a:defRPr>
            </a:lvl2pPr>
            <a:lvl3pPr>
              <a:defRPr sz="3500" b="1">
                <a:solidFill>
                  <a:schemeClr val="tx2"/>
                </a:solidFill>
              </a:defRPr>
            </a:lvl3pPr>
            <a:lvl4pPr>
              <a:defRPr sz="3500" b="1">
                <a:solidFill>
                  <a:schemeClr val="tx2"/>
                </a:solidFill>
              </a:defRPr>
            </a:lvl4pPr>
            <a:lvl5pPr>
              <a:defRPr sz="3500" b="1">
                <a:solidFill>
                  <a:schemeClr val="tx2"/>
                </a:solidFill>
              </a:defRPr>
            </a:lvl5pPr>
          </a:lstStyle>
          <a:p>
            <a:pPr lvl="0"/>
            <a:r>
              <a:rPr lang="en-GB" dirty="0"/>
              <a:t>Click to edit Master text styles</a:t>
            </a:r>
          </a:p>
        </p:txBody>
      </p:sp>
      <p:sp>
        <p:nvSpPr>
          <p:cNvPr id="4" name="Text Placeholder 3">
            <a:extLst>
              <a:ext uri="{FF2B5EF4-FFF2-40B4-BE49-F238E27FC236}">
                <a16:creationId xmlns:a16="http://schemas.microsoft.com/office/drawing/2014/main" id="{A9828516-DABB-6243-87AF-A14D8DF9A09D}"/>
              </a:ext>
            </a:extLst>
          </p:cNvPr>
          <p:cNvSpPr>
            <a:spLocks noGrp="1"/>
          </p:cNvSpPr>
          <p:nvPr>
            <p:ph type="body" sz="quarter" idx="13"/>
          </p:nvPr>
        </p:nvSpPr>
        <p:spPr>
          <a:xfrm>
            <a:off x="588799" y="1692167"/>
            <a:ext cx="5149850" cy="357352"/>
          </a:xfrm>
          <a:prstGeom prst="rect">
            <a:avLst/>
          </a:prstGeom>
        </p:spPr>
        <p:txBody>
          <a:bodyPr/>
          <a:lstStyle>
            <a:lvl1pPr marL="0" indent="0">
              <a:buNone/>
              <a:defRPr sz="2200" b="1">
                <a:solidFill>
                  <a:schemeClr val="tx2"/>
                </a:solidFill>
              </a:defRPr>
            </a:lvl1pPr>
            <a:lvl2pPr marL="457200" indent="0">
              <a:buNone/>
              <a:defRPr/>
            </a:lvl2pPr>
          </a:lstStyle>
          <a:p>
            <a:pPr lvl="0"/>
            <a:r>
              <a:rPr lang="en-GB" dirty="0"/>
              <a:t>Click to edit Master text styles</a:t>
            </a:r>
          </a:p>
        </p:txBody>
      </p:sp>
      <p:sp>
        <p:nvSpPr>
          <p:cNvPr id="6" name="Text Placeholder 5">
            <a:extLst>
              <a:ext uri="{FF2B5EF4-FFF2-40B4-BE49-F238E27FC236}">
                <a16:creationId xmlns:a16="http://schemas.microsoft.com/office/drawing/2014/main" id="{D7E4A977-F716-D943-9B89-04471054D638}"/>
              </a:ext>
            </a:extLst>
          </p:cNvPr>
          <p:cNvSpPr>
            <a:spLocks noGrp="1"/>
          </p:cNvSpPr>
          <p:nvPr>
            <p:ph type="body" sz="quarter" idx="14"/>
          </p:nvPr>
        </p:nvSpPr>
        <p:spPr>
          <a:xfrm>
            <a:off x="620109" y="2176026"/>
            <a:ext cx="5118538" cy="3278843"/>
          </a:xfrm>
          <a:prstGeom prst="rect">
            <a:avLst/>
          </a:prstGeom>
        </p:spPr>
        <p:txBody>
          <a:bodyPr/>
          <a:lstStyle>
            <a:lvl1pPr marL="0" indent="0">
              <a:buNone/>
              <a:defRPr sz="1500"/>
            </a:lvl1pPr>
            <a:lvl2pPr marL="457200" indent="0">
              <a:buNone/>
              <a:defRPr sz="1500"/>
            </a:lvl2pPr>
            <a:lvl3pPr marL="914400" indent="0">
              <a:buNone/>
              <a:defRPr sz="1500"/>
            </a:lvl3pPr>
            <a:lvl4pPr marL="1371600" indent="0">
              <a:buNone/>
              <a:defRPr sz="1500"/>
            </a:lvl4pPr>
            <a:lvl5pPr marL="1828800" indent="0">
              <a:buNone/>
              <a:defRPr sz="1500"/>
            </a:lvl5pPr>
          </a:lstStyle>
          <a:p>
            <a:pPr lvl="0"/>
            <a:r>
              <a:rPr lang="en-GB" dirty="0"/>
              <a:t>Click to edit Master text styles</a:t>
            </a:r>
          </a:p>
        </p:txBody>
      </p:sp>
      <p:sp>
        <p:nvSpPr>
          <p:cNvPr id="10" name="Text Placeholder 5">
            <a:extLst>
              <a:ext uri="{FF2B5EF4-FFF2-40B4-BE49-F238E27FC236}">
                <a16:creationId xmlns:a16="http://schemas.microsoft.com/office/drawing/2014/main" id="{42AA3E5B-AD67-D645-85F3-D7AEA5D8201B}"/>
              </a:ext>
            </a:extLst>
          </p:cNvPr>
          <p:cNvSpPr>
            <a:spLocks noGrp="1"/>
          </p:cNvSpPr>
          <p:nvPr>
            <p:ph type="body" sz="quarter" idx="15"/>
          </p:nvPr>
        </p:nvSpPr>
        <p:spPr>
          <a:xfrm>
            <a:off x="6384032" y="2176026"/>
            <a:ext cx="5118538" cy="3278843"/>
          </a:xfrm>
          <a:prstGeom prst="rect">
            <a:avLst/>
          </a:prstGeom>
        </p:spPr>
        <p:txBody>
          <a:bodyPr/>
          <a:lstStyle>
            <a:lvl1pPr marL="0" indent="0">
              <a:buNone/>
              <a:defRPr sz="1500"/>
            </a:lvl1pPr>
            <a:lvl2pPr marL="457200" indent="0">
              <a:buNone/>
              <a:defRPr sz="1500"/>
            </a:lvl2pPr>
            <a:lvl3pPr marL="914400" indent="0">
              <a:buNone/>
              <a:defRPr sz="1500"/>
            </a:lvl3pPr>
            <a:lvl4pPr marL="1371600" indent="0">
              <a:buNone/>
              <a:defRPr sz="1500"/>
            </a:lvl4pPr>
            <a:lvl5pPr marL="1828800" indent="0">
              <a:buNone/>
              <a:defRPr sz="1500"/>
            </a:lvl5pPr>
          </a:lstStyle>
          <a:p>
            <a:pPr lvl="0"/>
            <a:r>
              <a:rPr lang="en-GB" dirty="0"/>
              <a:t>Click to edit Master text styles</a:t>
            </a:r>
          </a:p>
        </p:txBody>
      </p:sp>
      <p:sp>
        <p:nvSpPr>
          <p:cNvPr id="8" name="Text Placeholder 5">
            <a:extLst>
              <a:ext uri="{FF2B5EF4-FFF2-40B4-BE49-F238E27FC236}">
                <a16:creationId xmlns:a16="http://schemas.microsoft.com/office/drawing/2014/main" id="{D666CB1A-F37A-614B-B50F-460F48FF4C82}"/>
              </a:ext>
            </a:extLst>
          </p:cNvPr>
          <p:cNvSpPr>
            <a:spLocks noGrp="1"/>
          </p:cNvSpPr>
          <p:nvPr>
            <p:ph type="body" sz="quarter" idx="11" hasCustomPrompt="1"/>
          </p:nvPr>
        </p:nvSpPr>
        <p:spPr>
          <a:xfrm>
            <a:off x="599668" y="6084889"/>
            <a:ext cx="4383088" cy="273870"/>
          </a:xfrm>
          <a:prstGeom prst="rect">
            <a:avLst/>
          </a:prstGeom>
        </p:spPr>
        <p:txBody>
          <a:bodyPr/>
          <a:lstStyle>
            <a:lvl1pPr marL="0" indent="0">
              <a:buNone/>
              <a:defRPr sz="1200">
                <a:solidFill>
                  <a:schemeClr val="tx1"/>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GB" dirty="0" err="1"/>
              <a:t>Titel</a:t>
            </a:r>
            <a:endParaRPr lang="en-US" dirty="0"/>
          </a:p>
        </p:txBody>
      </p:sp>
    </p:spTree>
    <p:extLst>
      <p:ext uri="{BB962C8B-B14F-4D97-AF65-F5344CB8AC3E}">
        <p14:creationId xmlns:p14="http://schemas.microsoft.com/office/powerpoint/2010/main" val="45735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8D5FA-6A2E-0D4D-9142-A0D22722EA61}"/>
              </a:ext>
            </a:extLst>
          </p:cNvPr>
          <p:cNvPicPr>
            <a:picLocks noChangeAspect="1"/>
          </p:cNvPicPr>
          <p:nvPr userDrawn="1"/>
        </p:nvPicPr>
        <p:blipFill>
          <a:blip r:embed="rId2"/>
          <a:stretch>
            <a:fillRect/>
          </a:stretch>
        </p:blipFill>
        <p:spPr>
          <a:xfrm>
            <a:off x="686045" y="871217"/>
            <a:ext cx="810000" cy="810000"/>
          </a:xfrm>
          <a:prstGeom prst="rect">
            <a:avLst/>
          </a:prstGeom>
        </p:spPr>
      </p:pic>
      <p:pic>
        <p:nvPicPr>
          <p:cNvPr id="2" name="Picture 1">
            <a:extLst>
              <a:ext uri="{FF2B5EF4-FFF2-40B4-BE49-F238E27FC236}">
                <a16:creationId xmlns:a16="http://schemas.microsoft.com/office/drawing/2014/main" id="{FC5010D5-E458-234C-9774-F0D52CB037CE}"/>
              </a:ext>
            </a:extLst>
          </p:cNvPr>
          <p:cNvPicPr>
            <a:picLocks noChangeAspect="1"/>
          </p:cNvPicPr>
          <p:nvPr userDrawn="1"/>
        </p:nvPicPr>
        <p:blipFill>
          <a:blip r:embed="rId3"/>
          <a:stretch>
            <a:fillRect/>
          </a:stretch>
        </p:blipFill>
        <p:spPr>
          <a:xfrm>
            <a:off x="1697846" y="871217"/>
            <a:ext cx="810000" cy="810000"/>
          </a:xfrm>
          <a:prstGeom prst="rect">
            <a:avLst/>
          </a:prstGeom>
        </p:spPr>
      </p:pic>
      <p:pic>
        <p:nvPicPr>
          <p:cNvPr id="3" name="Picture 2">
            <a:extLst>
              <a:ext uri="{FF2B5EF4-FFF2-40B4-BE49-F238E27FC236}">
                <a16:creationId xmlns:a16="http://schemas.microsoft.com/office/drawing/2014/main" id="{9DDA4E09-64C0-9644-AF83-950D331FC004}"/>
              </a:ext>
            </a:extLst>
          </p:cNvPr>
          <p:cNvPicPr>
            <a:picLocks noChangeAspect="1"/>
          </p:cNvPicPr>
          <p:nvPr userDrawn="1"/>
        </p:nvPicPr>
        <p:blipFill>
          <a:blip r:embed="rId4"/>
          <a:stretch>
            <a:fillRect/>
          </a:stretch>
        </p:blipFill>
        <p:spPr>
          <a:xfrm>
            <a:off x="2723337" y="871217"/>
            <a:ext cx="810000" cy="810000"/>
          </a:xfrm>
          <a:prstGeom prst="rect">
            <a:avLst/>
          </a:prstGeom>
        </p:spPr>
      </p:pic>
      <p:pic>
        <p:nvPicPr>
          <p:cNvPr id="5" name="Picture 4">
            <a:extLst>
              <a:ext uri="{FF2B5EF4-FFF2-40B4-BE49-F238E27FC236}">
                <a16:creationId xmlns:a16="http://schemas.microsoft.com/office/drawing/2014/main" id="{8B500DF7-6B13-A04F-B804-585BAB5F6189}"/>
              </a:ext>
            </a:extLst>
          </p:cNvPr>
          <p:cNvPicPr>
            <a:picLocks noChangeAspect="1"/>
          </p:cNvPicPr>
          <p:nvPr userDrawn="1"/>
        </p:nvPicPr>
        <p:blipFill>
          <a:blip r:embed="rId5"/>
          <a:stretch>
            <a:fillRect/>
          </a:stretch>
        </p:blipFill>
        <p:spPr>
          <a:xfrm>
            <a:off x="3749667" y="871217"/>
            <a:ext cx="810000" cy="810000"/>
          </a:xfrm>
          <a:prstGeom prst="rect">
            <a:avLst/>
          </a:prstGeom>
        </p:spPr>
      </p:pic>
      <p:pic>
        <p:nvPicPr>
          <p:cNvPr id="6" name="Picture 5">
            <a:extLst>
              <a:ext uri="{FF2B5EF4-FFF2-40B4-BE49-F238E27FC236}">
                <a16:creationId xmlns:a16="http://schemas.microsoft.com/office/drawing/2014/main" id="{EE824428-2F7E-404B-BB7A-4D5BDF52E9AD}"/>
              </a:ext>
            </a:extLst>
          </p:cNvPr>
          <p:cNvPicPr>
            <a:picLocks noChangeAspect="1"/>
          </p:cNvPicPr>
          <p:nvPr userDrawn="1"/>
        </p:nvPicPr>
        <p:blipFill>
          <a:blip r:embed="rId6"/>
          <a:stretch>
            <a:fillRect/>
          </a:stretch>
        </p:blipFill>
        <p:spPr>
          <a:xfrm>
            <a:off x="4783246" y="871217"/>
            <a:ext cx="810000" cy="810000"/>
          </a:xfrm>
          <a:prstGeom prst="rect">
            <a:avLst/>
          </a:prstGeom>
        </p:spPr>
      </p:pic>
      <p:sp>
        <p:nvSpPr>
          <p:cNvPr id="9" name="Text Placeholder 12">
            <a:extLst>
              <a:ext uri="{FF2B5EF4-FFF2-40B4-BE49-F238E27FC236}">
                <a16:creationId xmlns:a16="http://schemas.microsoft.com/office/drawing/2014/main" id="{21A2D47D-E396-5C43-B0DE-AB4EE7DF60AD}"/>
              </a:ext>
            </a:extLst>
          </p:cNvPr>
          <p:cNvSpPr>
            <a:spLocks noGrp="1"/>
          </p:cNvSpPr>
          <p:nvPr>
            <p:ph type="body" sz="quarter" idx="10"/>
          </p:nvPr>
        </p:nvSpPr>
        <p:spPr>
          <a:xfrm>
            <a:off x="577958" y="2574652"/>
            <a:ext cx="9301765" cy="2123472"/>
          </a:xfrm>
          <a:prstGeom prst="rect">
            <a:avLst/>
          </a:prstGeom>
        </p:spPr>
        <p:txBody>
          <a:bodyPr/>
          <a:lstStyle>
            <a:lvl1pPr marL="0" indent="0">
              <a:buNone/>
              <a:defRPr sz="7000" b="1">
                <a:solidFill>
                  <a:schemeClr val="bg1"/>
                </a:solidFill>
              </a:defRPr>
            </a:lvl1pPr>
            <a:lvl2pPr>
              <a:defRPr b="1"/>
            </a:lvl2pPr>
            <a:lvl3pPr>
              <a:defRPr b="1"/>
            </a:lvl3pPr>
            <a:lvl4pPr>
              <a:defRPr b="1"/>
            </a:lvl4pPr>
            <a:lvl5pPr>
              <a:defRPr b="1"/>
            </a:lvl5pPr>
          </a:lstStyle>
          <a:p>
            <a:pPr lvl="0"/>
            <a:r>
              <a:rPr lang="da-DK"/>
              <a:t>Rediger typografien i masterens</a:t>
            </a:r>
          </a:p>
        </p:txBody>
      </p:sp>
      <p:sp>
        <p:nvSpPr>
          <p:cNvPr id="10" name="Text Placeholder 15">
            <a:extLst>
              <a:ext uri="{FF2B5EF4-FFF2-40B4-BE49-F238E27FC236}">
                <a16:creationId xmlns:a16="http://schemas.microsoft.com/office/drawing/2014/main" id="{1EC62A29-AA68-6946-9196-B3EDCA056607}"/>
              </a:ext>
            </a:extLst>
          </p:cNvPr>
          <p:cNvSpPr>
            <a:spLocks noGrp="1"/>
          </p:cNvSpPr>
          <p:nvPr>
            <p:ph type="body" sz="quarter" idx="11"/>
          </p:nvPr>
        </p:nvSpPr>
        <p:spPr>
          <a:xfrm>
            <a:off x="630620" y="4907782"/>
            <a:ext cx="9259613" cy="399942"/>
          </a:xfrm>
          <a:prstGeom prst="rect">
            <a:avLst/>
          </a:prstGeo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da-DK"/>
              <a:t>Rediger typografien i masterens</a:t>
            </a:r>
          </a:p>
        </p:txBody>
      </p:sp>
    </p:spTree>
    <p:extLst>
      <p:ext uri="{BB962C8B-B14F-4D97-AF65-F5344CB8AC3E}">
        <p14:creationId xmlns:p14="http://schemas.microsoft.com/office/powerpoint/2010/main" val="3094011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613623-145F-CC47-881D-B39207180E26}"/>
              </a:ext>
            </a:extLst>
          </p:cNvPr>
          <p:cNvSpPr>
            <a:spLocks noGrp="1"/>
          </p:cNvSpPr>
          <p:nvPr>
            <p:ph type="sldNum" sz="quarter" idx="10"/>
          </p:nvPr>
        </p:nvSpPr>
        <p:spPr/>
        <p:txBody>
          <a:bodyPr/>
          <a:lstStyle/>
          <a:p>
            <a:r>
              <a:rPr lang="en-US"/>
              <a:t>Side </a:t>
            </a:r>
            <a:fld id="{F12B50FD-69E6-4F48-A7BF-EFCFFECE7807}" type="slidenum">
              <a:rPr lang="en-US" smtClean="0"/>
              <a:pPr/>
              <a:t>‹nr.›</a:t>
            </a:fld>
            <a:endParaRPr lang="en-US" dirty="0"/>
          </a:p>
        </p:txBody>
      </p:sp>
      <p:sp>
        <p:nvSpPr>
          <p:cNvPr id="9" name="Text Placeholder 8">
            <a:extLst>
              <a:ext uri="{FF2B5EF4-FFF2-40B4-BE49-F238E27FC236}">
                <a16:creationId xmlns:a16="http://schemas.microsoft.com/office/drawing/2014/main" id="{42F44F02-69E5-2E41-B325-CC270B8F6A03}"/>
              </a:ext>
            </a:extLst>
          </p:cNvPr>
          <p:cNvSpPr>
            <a:spLocks noGrp="1"/>
          </p:cNvSpPr>
          <p:nvPr>
            <p:ph type="body" sz="quarter" idx="12"/>
          </p:nvPr>
        </p:nvSpPr>
        <p:spPr>
          <a:xfrm>
            <a:off x="557213" y="557213"/>
            <a:ext cx="8996362" cy="609435"/>
          </a:xfrm>
          <a:prstGeom prst="rect">
            <a:avLst/>
          </a:prstGeom>
        </p:spPr>
        <p:txBody>
          <a:bodyPr/>
          <a:lstStyle>
            <a:lvl1pPr marL="0" indent="0">
              <a:buNone/>
              <a:defRPr sz="4000" b="1">
                <a:solidFill>
                  <a:schemeClr val="tx2"/>
                </a:solidFill>
              </a:defRPr>
            </a:lvl1pPr>
            <a:lvl2pPr>
              <a:defRPr sz="3500" b="1">
                <a:solidFill>
                  <a:schemeClr val="tx2"/>
                </a:solidFill>
              </a:defRPr>
            </a:lvl2pPr>
            <a:lvl3pPr>
              <a:defRPr sz="3500" b="1">
                <a:solidFill>
                  <a:schemeClr val="tx2"/>
                </a:solidFill>
              </a:defRPr>
            </a:lvl3pPr>
            <a:lvl4pPr>
              <a:defRPr sz="3500" b="1">
                <a:solidFill>
                  <a:schemeClr val="tx2"/>
                </a:solidFill>
              </a:defRPr>
            </a:lvl4pPr>
            <a:lvl5pPr>
              <a:defRPr sz="3500" b="1">
                <a:solidFill>
                  <a:schemeClr val="tx2"/>
                </a:solidFill>
              </a:defRPr>
            </a:lvl5pPr>
          </a:lstStyle>
          <a:p>
            <a:pPr lvl="0"/>
            <a:r>
              <a:rPr lang="en-GB" dirty="0"/>
              <a:t>Click to edit Master text styles</a:t>
            </a:r>
          </a:p>
        </p:txBody>
      </p:sp>
      <p:sp>
        <p:nvSpPr>
          <p:cNvPr id="15" name="Text Placeholder 4">
            <a:extLst>
              <a:ext uri="{FF2B5EF4-FFF2-40B4-BE49-F238E27FC236}">
                <a16:creationId xmlns:a16="http://schemas.microsoft.com/office/drawing/2014/main" id="{EEF68508-DBE2-854A-ABFA-AA3C77342052}"/>
              </a:ext>
            </a:extLst>
          </p:cNvPr>
          <p:cNvSpPr>
            <a:spLocks noGrp="1"/>
          </p:cNvSpPr>
          <p:nvPr>
            <p:ph type="body" sz="quarter" idx="16"/>
          </p:nvPr>
        </p:nvSpPr>
        <p:spPr>
          <a:xfrm>
            <a:off x="6371960" y="2174875"/>
            <a:ext cx="5128500" cy="3279775"/>
          </a:xfrm>
          <a:prstGeom prst="rect">
            <a:avLst/>
          </a:prstGeom>
        </p:spPr>
        <p:txBody>
          <a:bodyPr/>
          <a:lstStyle>
            <a:lvl1pPr>
              <a:buClr>
                <a:srgbClr val="DA0046"/>
              </a:buClr>
              <a:defRPr sz="1500"/>
            </a:lvl1pPr>
            <a:lvl2pPr>
              <a:defRPr sz="1500"/>
            </a:lvl2pPr>
            <a:lvl3pPr>
              <a:defRPr sz="1500"/>
            </a:lvl3pPr>
            <a:lvl4pPr>
              <a:defRPr sz="1500"/>
            </a:lvl4pPr>
            <a:lvl5pPr>
              <a:defRPr sz="1500"/>
            </a:lvl5pPr>
          </a:lstStyle>
          <a:p>
            <a:pPr lvl="0"/>
            <a:r>
              <a:rPr lang="en-GB" dirty="0"/>
              <a:t>Click to edit Master text styles</a:t>
            </a:r>
          </a:p>
          <a:p>
            <a:pPr lvl="1"/>
            <a:r>
              <a:rPr lang="en-GB" dirty="0"/>
              <a:t>Second level</a:t>
            </a:r>
          </a:p>
        </p:txBody>
      </p:sp>
      <p:sp>
        <p:nvSpPr>
          <p:cNvPr id="16" name="Text Placeholder 3">
            <a:extLst>
              <a:ext uri="{FF2B5EF4-FFF2-40B4-BE49-F238E27FC236}">
                <a16:creationId xmlns:a16="http://schemas.microsoft.com/office/drawing/2014/main" id="{37050CB1-D689-A44C-8BD3-12E9DD79520D}"/>
              </a:ext>
            </a:extLst>
          </p:cNvPr>
          <p:cNvSpPr>
            <a:spLocks noGrp="1"/>
          </p:cNvSpPr>
          <p:nvPr>
            <p:ph type="body" sz="quarter" idx="17"/>
          </p:nvPr>
        </p:nvSpPr>
        <p:spPr>
          <a:xfrm>
            <a:off x="6312024" y="1692167"/>
            <a:ext cx="5149850" cy="357352"/>
          </a:xfrm>
          <a:prstGeom prst="rect">
            <a:avLst/>
          </a:prstGeom>
        </p:spPr>
        <p:txBody>
          <a:bodyPr/>
          <a:lstStyle>
            <a:lvl1pPr marL="0" indent="0">
              <a:buNone/>
              <a:defRPr sz="2200" b="1">
                <a:solidFill>
                  <a:schemeClr val="tx2"/>
                </a:solidFill>
              </a:defRPr>
            </a:lvl1pPr>
            <a:lvl2pPr marL="457200" indent="0">
              <a:buNone/>
              <a:defRPr/>
            </a:lvl2pPr>
          </a:lstStyle>
          <a:p>
            <a:pPr lvl="0"/>
            <a:r>
              <a:rPr lang="en-GB" dirty="0"/>
              <a:t>Click to edit Master text styles</a:t>
            </a:r>
          </a:p>
        </p:txBody>
      </p:sp>
      <p:sp>
        <p:nvSpPr>
          <p:cNvPr id="19" name="Text Placeholder 3">
            <a:extLst>
              <a:ext uri="{FF2B5EF4-FFF2-40B4-BE49-F238E27FC236}">
                <a16:creationId xmlns:a16="http://schemas.microsoft.com/office/drawing/2014/main" id="{BA84F89E-FAE0-B74E-A77C-7E47DE1830C3}"/>
              </a:ext>
            </a:extLst>
          </p:cNvPr>
          <p:cNvSpPr>
            <a:spLocks noGrp="1"/>
          </p:cNvSpPr>
          <p:nvPr>
            <p:ph type="body" sz="quarter" idx="18"/>
          </p:nvPr>
        </p:nvSpPr>
        <p:spPr>
          <a:xfrm>
            <a:off x="588799" y="1692167"/>
            <a:ext cx="5149850" cy="357352"/>
          </a:xfrm>
          <a:prstGeom prst="rect">
            <a:avLst/>
          </a:prstGeom>
        </p:spPr>
        <p:txBody>
          <a:bodyPr/>
          <a:lstStyle>
            <a:lvl1pPr marL="0" indent="0">
              <a:buNone/>
              <a:defRPr sz="2200" b="1">
                <a:solidFill>
                  <a:schemeClr val="tx2"/>
                </a:solidFill>
              </a:defRPr>
            </a:lvl1pPr>
            <a:lvl2pPr marL="457200" indent="0">
              <a:buNone/>
              <a:defRPr/>
            </a:lvl2pPr>
          </a:lstStyle>
          <a:p>
            <a:pPr lvl="0"/>
            <a:r>
              <a:rPr lang="en-GB" dirty="0"/>
              <a:t>Click to edit Master text styles</a:t>
            </a:r>
          </a:p>
        </p:txBody>
      </p:sp>
      <p:sp>
        <p:nvSpPr>
          <p:cNvPr id="20" name="Text Placeholder 4">
            <a:extLst>
              <a:ext uri="{FF2B5EF4-FFF2-40B4-BE49-F238E27FC236}">
                <a16:creationId xmlns:a16="http://schemas.microsoft.com/office/drawing/2014/main" id="{25080966-E663-1949-85D4-4ADA8145502C}"/>
              </a:ext>
            </a:extLst>
          </p:cNvPr>
          <p:cNvSpPr>
            <a:spLocks noGrp="1"/>
          </p:cNvSpPr>
          <p:nvPr>
            <p:ph type="body" sz="quarter" idx="15"/>
          </p:nvPr>
        </p:nvSpPr>
        <p:spPr>
          <a:xfrm>
            <a:off x="641678" y="2174875"/>
            <a:ext cx="5128500" cy="3279775"/>
          </a:xfrm>
          <a:prstGeom prst="rect">
            <a:avLst/>
          </a:prstGeom>
        </p:spPr>
        <p:txBody>
          <a:bodyPr/>
          <a:lstStyle>
            <a:lvl1pPr>
              <a:buClr>
                <a:srgbClr val="DA0046"/>
              </a:buClr>
              <a:defRPr sz="1500"/>
            </a:lvl1pPr>
            <a:lvl2pPr>
              <a:defRPr sz="1500"/>
            </a:lvl2pPr>
            <a:lvl3pPr>
              <a:defRPr sz="1500"/>
            </a:lvl3pPr>
            <a:lvl4pPr>
              <a:defRPr sz="1500"/>
            </a:lvl4pPr>
            <a:lvl5pPr>
              <a:defRPr sz="1500"/>
            </a:lvl5pPr>
          </a:lstStyle>
          <a:p>
            <a:pPr lvl="0"/>
            <a:r>
              <a:rPr lang="en-GB" dirty="0"/>
              <a:t>Click to edit Master text styles</a:t>
            </a:r>
          </a:p>
          <a:p>
            <a:pPr lvl="1"/>
            <a:r>
              <a:rPr lang="en-GB" dirty="0"/>
              <a:t>Second level</a:t>
            </a:r>
          </a:p>
        </p:txBody>
      </p:sp>
      <p:sp>
        <p:nvSpPr>
          <p:cNvPr id="10" name="Text Placeholder 5">
            <a:extLst>
              <a:ext uri="{FF2B5EF4-FFF2-40B4-BE49-F238E27FC236}">
                <a16:creationId xmlns:a16="http://schemas.microsoft.com/office/drawing/2014/main" id="{3381E1DB-80A9-324C-9E39-3CD797C97B6C}"/>
              </a:ext>
            </a:extLst>
          </p:cNvPr>
          <p:cNvSpPr>
            <a:spLocks noGrp="1"/>
          </p:cNvSpPr>
          <p:nvPr>
            <p:ph type="body" sz="quarter" idx="11" hasCustomPrompt="1"/>
          </p:nvPr>
        </p:nvSpPr>
        <p:spPr>
          <a:xfrm>
            <a:off x="599668" y="6084889"/>
            <a:ext cx="4383088" cy="273870"/>
          </a:xfrm>
          <a:prstGeom prst="rect">
            <a:avLst/>
          </a:prstGeom>
        </p:spPr>
        <p:txBody>
          <a:bodyPr/>
          <a:lstStyle>
            <a:lvl1pPr marL="0" indent="0">
              <a:buNone/>
              <a:defRPr sz="1200">
                <a:solidFill>
                  <a:schemeClr val="tx1"/>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GB" dirty="0" err="1"/>
              <a:t>Titel</a:t>
            </a:r>
            <a:endParaRPr lang="en-US" dirty="0"/>
          </a:p>
        </p:txBody>
      </p:sp>
    </p:spTree>
    <p:extLst>
      <p:ext uri="{BB962C8B-B14F-4D97-AF65-F5344CB8AC3E}">
        <p14:creationId xmlns:p14="http://schemas.microsoft.com/office/powerpoint/2010/main" val="4294429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613623-145F-CC47-881D-B39207180E26}"/>
              </a:ext>
            </a:extLst>
          </p:cNvPr>
          <p:cNvSpPr>
            <a:spLocks noGrp="1"/>
          </p:cNvSpPr>
          <p:nvPr>
            <p:ph type="sldNum" sz="quarter" idx="10"/>
          </p:nvPr>
        </p:nvSpPr>
        <p:spPr/>
        <p:txBody>
          <a:bodyPr/>
          <a:lstStyle/>
          <a:p>
            <a:r>
              <a:rPr lang="en-US"/>
              <a:t>Side </a:t>
            </a:r>
            <a:fld id="{F12B50FD-69E6-4F48-A7BF-EFCFFECE7807}" type="slidenum">
              <a:rPr lang="en-US" smtClean="0"/>
              <a:pPr/>
              <a:t>‹nr.›</a:t>
            </a:fld>
            <a:endParaRPr lang="en-US" dirty="0"/>
          </a:p>
        </p:txBody>
      </p:sp>
      <p:sp>
        <p:nvSpPr>
          <p:cNvPr id="9" name="Text Placeholder 8">
            <a:extLst>
              <a:ext uri="{FF2B5EF4-FFF2-40B4-BE49-F238E27FC236}">
                <a16:creationId xmlns:a16="http://schemas.microsoft.com/office/drawing/2014/main" id="{42F44F02-69E5-2E41-B325-CC270B8F6A03}"/>
              </a:ext>
            </a:extLst>
          </p:cNvPr>
          <p:cNvSpPr>
            <a:spLocks noGrp="1"/>
          </p:cNvSpPr>
          <p:nvPr>
            <p:ph type="body" sz="quarter" idx="12"/>
          </p:nvPr>
        </p:nvSpPr>
        <p:spPr>
          <a:xfrm>
            <a:off x="557213" y="557213"/>
            <a:ext cx="8996362" cy="609435"/>
          </a:xfrm>
          <a:prstGeom prst="rect">
            <a:avLst/>
          </a:prstGeom>
        </p:spPr>
        <p:txBody>
          <a:bodyPr/>
          <a:lstStyle>
            <a:lvl1pPr marL="0" indent="0">
              <a:buNone/>
              <a:defRPr sz="4000" b="1">
                <a:solidFill>
                  <a:schemeClr val="tx2"/>
                </a:solidFill>
              </a:defRPr>
            </a:lvl1pPr>
            <a:lvl2pPr>
              <a:defRPr sz="3500" b="1">
                <a:solidFill>
                  <a:schemeClr val="tx2"/>
                </a:solidFill>
              </a:defRPr>
            </a:lvl2pPr>
            <a:lvl3pPr>
              <a:defRPr sz="3500" b="1">
                <a:solidFill>
                  <a:schemeClr val="tx2"/>
                </a:solidFill>
              </a:defRPr>
            </a:lvl3pPr>
            <a:lvl4pPr>
              <a:defRPr sz="3500" b="1">
                <a:solidFill>
                  <a:schemeClr val="tx2"/>
                </a:solidFill>
              </a:defRPr>
            </a:lvl4pPr>
            <a:lvl5pPr>
              <a:defRPr sz="3500" b="1">
                <a:solidFill>
                  <a:schemeClr val="tx2"/>
                </a:solidFill>
              </a:defRPr>
            </a:lvl5pPr>
          </a:lstStyle>
          <a:p>
            <a:pPr lvl="0"/>
            <a:r>
              <a:rPr lang="en-GB" dirty="0"/>
              <a:t>Click to edit Master text styles</a:t>
            </a:r>
          </a:p>
        </p:txBody>
      </p:sp>
      <p:sp>
        <p:nvSpPr>
          <p:cNvPr id="12" name="Picture Placeholder 7">
            <a:extLst>
              <a:ext uri="{FF2B5EF4-FFF2-40B4-BE49-F238E27FC236}">
                <a16:creationId xmlns:a16="http://schemas.microsoft.com/office/drawing/2014/main" id="{1A85AC12-F079-0343-BE2A-2445A73147D3}"/>
              </a:ext>
            </a:extLst>
          </p:cNvPr>
          <p:cNvSpPr>
            <a:spLocks noGrp="1"/>
          </p:cNvSpPr>
          <p:nvPr>
            <p:ph type="pic" sz="quarter" idx="17"/>
          </p:nvPr>
        </p:nvSpPr>
        <p:spPr>
          <a:xfrm>
            <a:off x="6348413" y="1849438"/>
            <a:ext cx="5170487" cy="3595687"/>
          </a:xfrm>
          <a:prstGeom prst="rect">
            <a:avLst/>
          </a:prstGeom>
        </p:spPr>
        <p:txBody>
          <a:bodyPr/>
          <a:lstStyle/>
          <a:p>
            <a:endParaRPr lang="en-US"/>
          </a:p>
        </p:txBody>
      </p:sp>
      <p:sp>
        <p:nvSpPr>
          <p:cNvPr id="13" name="Text Placeholder 3">
            <a:extLst>
              <a:ext uri="{FF2B5EF4-FFF2-40B4-BE49-F238E27FC236}">
                <a16:creationId xmlns:a16="http://schemas.microsoft.com/office/drawing/2014/main" id="{99A46F18-F0E5-3B46-AFB7-A8D1B9D08A17}"/>
              </a:ext>
            </a:extLst>
          </p:cNvPr>
          <p:cNvSpPr>
            <a:spLocks noGrp="1"/>
          </p:cNvSpPr>
          <p:nvPr>
            <p:ph type="body" sz="quarter" idx="18"/>
          </p:nvPr>
        </p:nvSpPr>
        <p:spPr>
          <a:xfrm>
            <a:off x="588799" y="1692167"/>
            <a:ext cx="5149850" cy="357352"/>
          </a:xfrm>
          <a:prstGeom prst="rect">
            <a:avLst/>
          </a:prstGeom>
        </p:spPr>
        <p:txBody>
          <a:bodyPr/>
          <a:lstStyle>
            <a:lvl1pPr marL="0" indent="0">
              <a:buNone/>
              <a:defRPr sz="2200" b="1">
                <a:solidFill>
                  <a:schemeClr val="tx2"/>
                </a:solidFill>
              </a:defRPr>
            </a:lvl1pPr>
            <a:lvl2pPr marL="457200" indent="0">
              <a:buNone/>
              <a:defRPr/>
            </a:lvl2pPr>
          </a:lstStyle>
          <a:p>
            <a:pPr lvl="0"/>
            <a:r>
              <a:rPr lang="en-GB" dirty="0"/>
              <a:t>Click to edit Master text styles</a:t>
            </a:r>
          </a:p>
        </p:txBody>
      </p:sp>
      <p:sp>
        <p:nvSpPr>
          <p:cNvPr id="14" name="Text Placeholder 4">
            <a:extLst>
              <a:ext uri="{FF2B5EF4-FFF2-40B4-BE49-F238E27FC236}">
                <a16:creationId xmlns:a16="http://schemas.microsoft.com/office/drawing/2014/main" id="{1216EC03-678F-734F-89FB-F4E5C90DFF9B}"/>
              </a:ext>
            </a:extLst>
          </p:cNvPr>
          <p:cNvSpPr>
            <a:spLocks noGrp="1"/>
          </p:cNvSpPr>
          <p:nvPr>
            <p:ph type="body" sz="quarter" idx="15"/>
          </p:nvPr>
        </p:nvSpPr>
        <p:spPr>
          <a:xfrm>
            <a:off x="641678" y="2174875"/>
            <a:ext cx="5128500" cy="3279775"/>
          </a:xfrm>
          <a:prstGeom prst="rect">
            <a:avLst/>
          </a:prstGeom>
        </p:spPr>
        <p:txBody>
          <a:bodyPr/>
          <a:lstStyle>
            <a:lvl1pPr>
              <a:buClr>
                <a:srgbClr val="DA0046"/>
              </a:buClr>
              <a:defRPr sz="1500"/>
            </a:lvl1pPr>
            <a:lvl2pPr>
              <a:defRPr sz="1500"/>
            </a:lvl2pPr>
            <a:lvl3pPr>
              <a:defRPr sz="1500"/>
            </a:lvl3pPr>
            <a:lvl4pPr>
              <a:defRPr sz="1500"/>
            </a:lvl4pPr>
            <a:lvl5pPr>
              <a:defRPr sz="1500"/>
            </a:lvl5pPr>
          </a:lstStyle>
          <a:p>
            <a:pPr lvl="0"/>
            <a:r>
              <a:rPr lang="en-GB" dirty="0"/>
              <a:t>Click to edit Master text styles</a:t>
            </a:r>
          </a:p>
          <a:p>
            <a:pPr lvl="1"/>
            <a:r>
              <a:rPr lang="en-GB" dirty="0"/>
              <a:t>Second level</a:t>
            </a:r>
          </a:p>
        </p:txBody>
      </p:sp>
      <p:sp>
        <p:nvSpPr>
          <p:cNvPr id="8" name="Text Placeholder 5">
            <a:extLst>
              <a:ext uri="{FF2B5EF4-FFF2-40B4-BE49-F238E27FC236}">
                <a16:creationId xmlns:a16="http://schemas.microsoft.com/office/drawing/2014/main" id="{A94FA185-D934-9848-9B9A-84CF5B108E10}"/>
              </a:ext>
            </a:extLst>
          </p:cNvPr>
          <p:cNvSpPr>
            <a:spLocks noGrp="1"/>
          </p:cNvSpPr>
          <p:nvPr>
            <p:ph type="body" sz="quarter" idx="11" hasCustomPrompt="1"/>
          </p:nvPr>
        </p:nvSpPr>
        <p:spPr>
          <a:xfrm>
            <a:off x="599668" y="6084889"/>
            <a:ext cx="4383088" cy="273870"/>
          </a:xfrm>
          <a:prstGeom prst="rect">
            <a:avLst/>
          </a:prstGeom>
        </p:spPr>
        <p:txBody>
          <a:bodyPr/>
          <a:lstStyle>
            <a:lvl1pPr marL="0" indent="0">
              <a:buNone/>
              <a:defRPr sz="1200">
                <a:solidFill>
                  <a:schemeClr val="tx1"/>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GB" dirty="0" err="1"/>
              <a:t>Titel</a:t>
            </a:r>
            <a:endParaRPr lang="en-US" dirty="0"/>
          </a:p>
        </p:txBody>
      </p:sp>
    </p:spTree>
    <p:extLst>
      <p:ext uri="{BB962C8B-B14F-4D97-AF65-F5344CB8AC3E}">
        <p14:creationId xmlns:p14="http://schemas.microsoft.com/office/powerpoint/2010/main" val="4015428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CB24DC93-56A5-A4A1-040D-AAA3A2AB10D7}"/>
              </a:ext>
            </a:extLst>
          </p:cNvPr>
          <p:cNvSpPr>
            <a:spLocks noGrp="1"/>
          </p:cNvSpPr>
          <p:nvPr>
            <p:ph type="body" sz="quarter" idx="10"/>
          </p:nvPr>
        </p:nvSpPr>
        <p:spPr>
          <a:xfrm>
            <a:off x="577958" y="2574652"/>
            <a:ext cx="9301765" cy="2123472"/>
          </a:xfrm>
          <a:prstGeom prst="rect">
            <a:avLst/>
          </a:prstGeom>
        </p:spPr>
        <p:txBody>
          <a:bodyPr/>
          <a:lstStyle>
            <a:lvl1pPr marL="0" indent="0">
              <a:buNone/>
              <a:defRPr sz="7000" b="1">
                <a:solidFill>
                  <a:schemeClr val="bg1"/>
                </a:solidFill>
              </a:defRPr>
            </a:lvl1pPr>
            <a:lvl2pPr>
              <a:defRPr b="1"/>
            </a:lvl2pPr>
            <a:lvl3pPr>
              <a:defRPr b="1"/>
            </a:lvl3pPr>
            <a:lvl4pPr>
              <a:defRPr b="1"/>
            </a:lvl4pPr>
            <a:lvl5pPr>
              <a:defRPr b="1"/>
            </a:lvl5pPr>
          </a:lstStyle>
          <a:p>
            <a:pPr lvl="0"/>
            <a:r>
              <a:rPr lang="en-GB" dirty="0"/>
              <a:t>Click to edit Master text styles</a:t>
            </a:r>
          </a:p>
        </p:txBody>
      </p:sp>
      <p:sp>
        <p:nvSpPr>
          <p:cNvPr id="6" name="Text Placeholder 15">
            <a:extLst>
              <a:ext uri="{FF2B5EF4-FFF2-40B4-BE49-F238E27FC236}">
                <a16:creationId xmlns:a16="http://schemas.microsoft.com/office/drawing/2014/main" id="{14B5E2B0-E12C-D49D-A541-CF95E98F9890}"/>
              </a:ext>
            </a:extLst>
          </p:cNvPr>
          <p:cNvSpPr>
            <a:spLocks noGrp="1"/>
          </p:cNvSpPr>
          <p:nvPr>
            <p:ph type="body" sz="quarter" idx="11"/>
          </p:nvPr>
        </p:nvSpPr>
        <p:spPr>
          <a:xfrm>
            <a:off x="630620" y="4907782"/>
            <a:ext cx="9259613" cy="399942"/>
          </a:xfrm>
          <a:prstGeom prst="rect">
            <a:avLst/>
          </a:prstGeom>
        </p:spPr>
        <p:txBody>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GB" dirty="0"/>
              <a:t>Click to edit Master text styles</a:t>
            </a:r>
          </a:p>
        </p:txBody>
      </p:sp>
      <p:pic>
        <p:nvPicPr>
          <p:cNvPr id="7" name="Picture 6">
            <a:extLst>
              <a:ext uri="{FF2B5EF4-FFF2-40B4-BE49-F238E27FC236}">
                <a16:creationId xmlns:a16="http://schemas.microsoft.com/office/drawing/2014/main" id="{A133499A-CAC4-F154-93CE-B94980F34B5F}"/>
              </a:ext>
            </a:extLst>
          </p:cNvPr>
          <p:cNvPicPr>
            <a:picLocks noChangeAspect="1"/>
          </p:cNvPicPr>
          <p:nvPr userDrawn="1"/>
        </p:nvPicPr>
        <p:blipFill>
          <a:blip r:embed="rId2"/>
          <a:stretch>
            <a:fillRect/>
          </a:stretch>
        </p:blipFill>
        <p:spPr>
          <a:xfrm>
            <a:off x="558454" y="679831"/>
            <a:ext cx="1291611" cy="1291611"/>
          </a:xfrm>
          <a:prstGeom prst="rect">
            <a:avLst/>
          </a:prstGeom>
        </p:spPr>
      </p:pic>
    </p:spTree>
    <p:extLst>
      <p:ext uri="{BB962C8B-B14F-4D97-AF65-F5344CB8AC3E}">
        <p14:creationId xmlns:p14="http://schemas.microsoft.com/office/powerpoint/2010/main" val="2547199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4CCDB5-4102-5655-095F-E4AD48D51878}"/>
              </a:ext>
            </a:extLst>
          </p:cNvPr>
          <p:cNvSpPr>
            <a:spLocks noGrp="1"/>
          </p:cNvSpPr>
          <p:nvPr>
            <p:ph type="sldNum" sz="quarter" idx="10"/>
          </p:nvPr>
        </p:nvSpPr>
        <p:spPr/>
        <p:txBody>
          <a:bodyPr/>
          <a:lstStyle/>
          <a:p>
            <a:r>
              <a:rPr lang="en-US"/>
              <a:t>Side </a:t>
            </a:r>
            <a:fld id="{F12B50FD-69E6-4F48-A7BF-EFCFFECE7807}" type="slidenum">
              <a:rPr lang="en-US" smtClean="0"/>
              <a:pPr/>
              <a:t>‹nr.›</a:t>
            </a:fld>
            <a:endParaRPr lang="en-US" dirty="0"/>
          </a:p>
        </p:txBody>
      </p:sp>
      <p:pic>
        <p:nvPicPr>
          <p:cNvPr id="4" name="Picture 3">
            <a:extLst>
              <a:ext uri="{FF2B5EF4-FFF2-40B4-BE49-F238E27FC236}">
                <a16:creationId xmlns:a16="http://schemas.microsoft.com/office/drawing/2014/main" id="{988E6C51-B58D-ABEB-F830-4B9501A1B2BA}"/>
              </a:ext>
            </a:extLst>
          </p:cNvPr>
          <p:cNvPicPr>
            <a:picLocks noChangeAspect="1"/>
          </p:cNvPicPr>
          <p:nvPr userDrawn="1"/>
        </p:nvPicPr>
        <p:blipFill>
          <a:blip r:embed="rId2"/>
          <a:stretch>
            <a:fillRect/>
          </a:stretch>
        </p:blipFill>
        <p:spPr>
          <a:xfrm>
            <a:off x="5376997" y="4044992"/>
            <a:ext cx="1080000" cy="1080000"/>
          </a:xfrm>
          <a:prstGeom prst="rect">
            <a:avLst/>
          </a:prstGeom>
        </p:spPr>
      </p:pic>
      <p:pic>
        <p:nvPicPr>
          <p:cNvPr id="5" name="Picture 4">
            <a:extLst>
              <a:ext uri="{FF2B5EF4-FFF2-40B4-BE49-F238E27FC236}">
                <a16:creationId xmlns:a16="http://schemas.microsoft.com/office/drawing/2014/main" id="{1BC73EB0-E351-CA52-FF51-EE2EAA11DA49}"/>
              </a:ext>
            </a:extLst>
          </p:cNvPr>
          <p:cNvPicPr>
            <a:picLocks noChangeAspect="1"/>
          </p:cNvPicPr>
          <p:nvPr userDrawn="1"/>
        </p:nvPicPr>
        <p:blipFill>
          <a:blip r:embed="rId3"/>
          <a:stretch>
            <a:fillRect/>
          </a:stretch>
        </p:blipFill>
        <p:spPr>
          <a:xfrm>
            <a:off x="739398" y="491122"/>
            <a:ext cx="1080000" cy="1080000"/>
          </a:xfrm>
          <a:prstGeom prst="rect">
            <a:avLst/>
          </a:prstGeom>
        </p:spPr>
      </p:pic>
      <p:pic>
        <p:nvPicPr>
          <p:cNvPr id="6" name="Picture 5">
            <a:extLst>
              <a:ext uri="{FF2B5EF4-FFF2-40B4-BE49-F238E27FC236}">
                <a16:creationId xmlns:a16="http://schemas.microsoft.com/office/drawing/2014/main" id="{189890F7-F9A2-9C37-67F5-B4C1839F0607}"/>
              </a:ext>
            </a:extLst>
          </p:cNvPr>
          <p:cNvPicPr>
            <a:picLocks noChangeAspect="1"/>
          </p:cNvPicPr>
          <p:nvPr userDrawn="1"/>
        </p:nvPicPr>
        <p:blipFill>
          <a:blip r:embed="rId4"/>
          <a:stretch>
            <a:fillRect/>
          </a:stretch>
        </p:blipFill>
        <p:spPr>
          <a:xfrm>
            <a:off x="3011247" y="491122"/>
            <a:ext cx="1080000" cy="1080000"/>
          </a:xfrm>
          <a:prstGeom prst="rect">
            <a:avLst/>
          </a:prstGeom>
        </p:spPr>
      </p:pic>
      <p:pic>
        <p:nvPicPr>
          <p:cNvPr id="7" name="Picture 6">
            <a:extLst>
              <a:ext uri="{FF2B5EF4-FFF2-40B4-BE49-F238E27FC236}">
                <a16:creationId xmlns:a16="http://schemas.microsoft.com/office/drawing/2014/main" id="{ED748BAC-3262-422E-0461-91836A0F3BD9}"/>
              </a:ext>
            </a:extLst>
          </p:cNvPr>
          <p:cNvPicPr>
            <a:picLocks noChangeAspect="1"/>
          </p:cNvPicPr>
          <p:nvPr userDrawn="1"/>
        </p:nvPicPr>
        <p:blipFill>
          <a:blip r:embed="rId5"/>
          <a:stretch>
            <a:fillRect/>
          </a:stretch>
        </p:blipFill>
        <p:spPr>
          <a:xfrm>
            <a:off x="5376997" y="491122"/>
            <a:ext cx="1080000" cy="1080000"/>
          </a:xfrm>
          <a:prstGeom prst="rect">
            <a:avLst/>
          </a:prstGeom>
        </p:spPr>
      </p:pic>
      <p:pic>
        <p:nvPicPr>
          <p:cNvPr id="8" name="Picture 7">
            <a:extLst>
              <a:ext uri="{FF2B5EF4-FFF2-40B4-BE49-F238E27FC236}">
                <a16:creationId xmlns:a16="http://schemas.microsoft.com/office/drawing/2014/main" id="{A287B1C5-B444-9533-9F81-32D9B0D107A0}"/>
              </a:ext>
            </a:extLst>
          </p:cNvPr>
          <p:cNvPicPr>
            <a:picLocks noChangeAspect="1"/>
          </p:cNvPicPr>
          <p:nvPr userDrawn="1"/>
        </p:nvPicPr>
        <p:blipFill>
          <a:blip r:embed="rId6"/>
          <a:stretch>
            <a:fillRect/>
          </a:stretch>
        </p:blipFill>
        <p:spPr>
          <a:xfrm>
            <a:off x="7853354" y="491122"/>
            <a:ext cx="1080000" cy="1080000"/>
          </a:xfrm>
          <a:prstGeom prst="rect">
            <a:avLst/>
          </a:prstGeom>
        </p:spPr>
      </p:pic>
      <p:pic>
        <p:nvPicPr>
          <p:cNvPr id="9" name="Picture 8">
            <a:extLst>
              <a:ext uri="{FF2B5EF4-FFF2-40B4-BE49-F238E27FC236}">
                <a16:creationId xmlns:a16="http://schemas.microsoft.com/office/drawing/2014/main" id="{D132BD74-F540-5BD3-EDBA-A3D8540795D3}"/>
              </a:ext>
            </a:extLst>
          </p:cNvPr>
          <p:cNvPicPr>
            <a:picLocks noChangeAspect="1"/>
          </p:cNvPicPr>
          <p:nvPr userDrawn="1"/>
        </p:nvPicPr>
        <p:blipFill>
          <a:blip r:embed="rId7"/>
          <a:stretch>
            <a:fillRect/>
          </a:stretch>
        </p:blipFill>
        <p:spPr>
          <a:xfrm>
            <a:off x="10198731" y="491122"/>
            <a:ext cx="1080000" cy="1080000"/>
          </a:xfrm>
          <a:prstGeom prst="rect">
            <a:avLst/>
          </a:prstGeom>
        </p:spPr>
      </p:pic>
      <p:pic>
        <p:nvPicPr>
          <p:cNvPr id="10" name="Picture 9">
            <a:extLst>
              <a:ext uri="{FF2B5EF4-FFF2-40B4-BE49-F238E27FC236}">
                <a16:creationId xmlns:a16="http://schemas.microsoft.com/office/drawing/2014/main" id="{46645B9B-9A9E-71AE-64BE-3F71AE3EF888}"/>
              </a:ext>
            </a:extLst>
          </p:cNvPr>
          <p:cNvPicPr>
            <a:picLocks noChangeAspect="1"/>
          </p:cNvPicPr>
          <p:nvPr userDrawn="1"/>
        </p:nvPicPr>
        <p:blipFill>
          <a:blip r:embed="rId8"/>
          <a:stretch>
            <a:fillRect/>
          </a:stretch>
        </p:blipFill>
        <p:spPr>
          <a:xfrm>
            <a:off x="739398" y="2273606"/>
            <a:ext cx="1080000" cy="1080000"/>
          </a:xfrm>
          <a:prstGeom prst="rect">
            <a:avLst/>
          </a:prstGeom>
        </p:spPr>
      </p:pic>
      <p:pic>
        <p:nvPicPr>
          <p:cNvPr id="11" name="Picture 10">
            <a:extLst>
              <a:ext uri="{FF2B5EF4-FFF2-40B4-BE49-F238E27FC236}">
                <a16:creationId xmlns:a16="http://schemas.microsoft.com/office/drawing/2014/main" id="{72237382-13EC-4DB2-2CF5-3C08353D757B}"/>
              </a:ext>
            </a:extLst>
          </p:cNvPr>
          <p:cNvPicPr>
            <a:picLocks noChangeAspect="1"/>
          </p:cNvPicPr>
          <p:nvPr userDrawn="1"/>
        </p:nvPicPr>
        <p:blipFill>
          <a:blip r:embed="rId9"/>
          <a:stretch>
            <a:fillRect/>
          </a:stretch>
        </p:blipFill>
        <p:spPr>
          <a:xfrm>
            <a:off x="3011247" y="2273606"/>
            <a:ext cx="1080000" cy="1080000"/>
          </a:xfrm>
          <a:prstGeom prst="rect">
            <a:avLst/>
          </a:prstGeom>
        </p:spPr>
      </p:pic>
      <p:pic>
        <p:nvPicPr>
          <p:cNvPr id="12" name="Picture 11">
            <a:extLst>
              <a:ext uri="{FF2B5EF4-FFF2-40B4-BE49-F238E27FC236}">
                <a16:creationId xmlns:a16="http://schemas.microsoft.com/office/drawing/2014/main" id="{E98B3A5B-A957-4C0D-BEC4-986B2A9948AE}"/>
              </a:ext>
            </a:extLst>
          </p:cNvPr>
          <p:cNvPicPr>
            <a:picLocks noChangeAspect="1"/>
          </p:cNvPicPr>
          <p:nvPr userDrawn="1"/>
        </p:nvPicPr>
        <p:blipFill>
          <a:blip r:embed="rId10"/>
          <a:stretch>
            <a:fillRect/>
          </a:stretch>
        </p:blipFill>
        <p:spPr>
          <a:xfrm>
            <a:off x="5376997" y="2273606"/>
            <a:ext cx="1080000" cy="1080000"/>
          </a:xfrm>
          <a:prstGeom prst="rect">
            <a:avLst/>
          </a:prstGeom>
        </p:spPr>
      </p:pic>
      <p:pic>
        <p:nvPicPr>
          <p:cNvPr id="13" name="Picture 12">
            <a:extLst>
              <a:ext uri="{FF2B5EF4-FFF2-40B4-BE49-F238E27FC236}">
                <a16:creationId xmlns:a16="http://schemas.microsoft.com/office/drawing/2014/main" id="{5BA51AA9-DC49-49FC-0F33-363FC0F2C299}"/>
              </a:ext>
            </a:extLst>
          </p:cNvPr>
          <p:cNvPicPr>
            <a:picLocks noChangeAspect="1"/>
          </p:cNvPicPr>
          <p:nvPr userDrawn="1"/>
        </p:nvPicPr>
        <p:blipFill>
          <a:blip r:embed="rId11"/>
          <a:stretch>
            <a:fillRect/>
          </a:stretch>
        </p:blipFill>
        <p:spPr>
          <a:xfrm>
            <a:off x="7853354" y="2273606"/>
            <a:ext cx="1080000" cy="1080000"/>
          </a:xfrm>
          <a:prstGeom prst="rect">
            <a:avLst/>
          </a:prstGeom>
        </p:spPr>
      </p:pic>
      <p:pic>
        <p:nvPicPr>
          <p:cNvPr id="14" name="Picture 13">
            <a:extLst>
              <a:ext uri="{FF2B5EF4-FFF2-40B4-BE49-F238E27FC236}">
                <a16:creationId xmlns:a16="http://schemas.microsoft.com/office/drawing/2014/main" id="{83FD7CFB-B58B-7D04-7ED8-8A00D8D4CC21}"/>
              </a:ext>
            </a:extLst>
          </p:cNvPr>
          <p:cNvPicPr>
            <a:picLocks noChangeAspect="1"/>
          </p:cNvPicPr>
          <p:nvPr userDrawn="1"/>
        </p:nvPicPr>
        <p:blipFill>
          <a:blip r:embed="rId12"/>
          <a:stretch>
            <a:fillRect/>
          </a:stretch>
        </p:blipFill>
        <p:spPr>
          <a:xfrm>
            <a:off x="10198731" y="2273606"/>
            <a:ext cx="1080000" cy="1080000"/>
          </a:xfrm>
          <a:prstGeom prst="rect">
            <a:avLst/>
          </a:prstGeom>
        </p:spPr>
      </p:pic>
      <p:pic>
        <p:nvPicPr>
          <p:cNvPr id="15" name="Picture 14">
            <a:extLst>
              <a:ext uri="{FF2B5EF4-FFF2-40B4-BE49-F238E27FC236}">
                <a16:creationId xmlns:a16="http://schemas.microsoft.com/office/drawing/2014/main" id="{D4ABF68B-75DD-DEF1-E75A-BDE1FB0AAAEA}"/>
              </a:ext>
            </a:extLst>
          </p:cNvPr>
          <p:cNvPicPr>
            <a:picLocks noChangeAspect="1"/>
          </p:cNvPicPr>
          <p:nvPr userDrawn="1"/>
        </p:nvPicPr>
        <p:blipFill>
          <a:blip r:embed="rId13"/>
          <a:stretch>
            <a:fillRect/>
          </a:stretch>
        </p:blipFill>
        <p:spPr>
          <a:xfrm>
            <a:off x="739398" y="4044992"/>
            <a:ext cx="1080000" cy="1080000"/>
          </a:xfrm>
          <a:prstGeom prst="rect">
            <a:avLst/>
          </a:prstGeom>
        </p:spPr>
      </p:pic>
      <p:pic>
        <p:nvPicPr>
          <p:cNvPr id="16" name="Picture 15">
            <a:extLst>
              <a:ext uri="{FF2B5EF4-FFF2-40B4-BE49-F238E27FC236}">
                <a16:creationId xmlns:a16="http://schemas.microsoft.com/office/drawing/2014/main" id="{78E55331-CF28-41A1-9408-D0385DF95435}"/>
              </a:ext>
            </a:extLst>
          </p:cNvPr>
          <p:cNvPicPr>
            <a:picLocks noChangeAspect="1"/>
          </p:cNvPicPr>
          <p:nvPr userDrawn="1"/>
        </p:nvPicPr>
        <p:blipFill>
          <a:blip r:embed="rId14"/>
          <a:stretch>
            <a:fillRect/>
          </a:stretch>
        </p:blipFill>
        <p:spPr>
          <a:xfrm>
            <a:off x="3011247" y="4044992"/>
            <a:ext cx="1080000" cy="1080000"/>
          </a:xfrm>
          <a:prstGeom prst="rect">
            <a:avLst/>
          </a:prstGeom>
        </p:spPr>
      </p:pic>
      <p:pic>
        <p:nvPicPr>
          <p:cNvPr id="17" name="Picture 16">
            <a:extLst>
              <a:ext uri="{FF2B5EF4-FFF2-40B4-BE49-F238E27FC236}">
                <a16:creationId xmlns:a16="http://schemas.microsoft.com/office/drawing/2014/main" id="{609C5A1D-8B34-5F83-B4EF-B4377E981058}"/>
              </a:ext>
            </a:extLst>
          </p:cNvPr>
          <p:cNvPicPr>
            <a:picLocks noChangeAspect="1"/>
          </p:cNvPicPr>
          <p:nvPr userDrawn="1"/>
        </p:nvPicPr>
        <p:blipFill>
          <a:blip r:embed="rId15"/>
          <a:stretch>
            <a:fillRect/>
          </a:stretch>
        </p:blipFill>
        <p:spPr>
          <a:xfrm>
            <a:off x="7853354" y="4044992"/>
            <a:ext cx="1080000" cy="1080000"/>
          </a:xfrm>
          <a:prstGeom prst="rect">
            <a:avLst/>
          </a:prstGeom>
        </p:spPr>
      </p:pic>
      <p:pic>
        <p:nvPicPr>
          <p:cNvPr id="18" name="Picture 17">
            <a:extLst>
              <a:ext uri="{FF2B5EF4-FFF2-40B4-BE49-F238E27FC236}">
                <a16:creationId xmlns:a16="http://schemas.microsoft.com/office/drawing/2014/main" id="{6B18F23F-54F0-CB05-92B0-B817AE6BD3A2}"/>
              </a:ext>
            </a:extLst>
          </p:cNvPr>
          <p:cNvPicPr>
            <a:picLocks noChangeAspect="1"/>
          </p:cNvPicPr>
          <p:nvPr userDrawn="1"/>
        </p:nvPicPr>
        <p:blipFill>
          <a:blip r:embed="rId16"/>
          <a:stretch>
            <a:fillRect/>
          </a:stretch>
        </p:blipFill>
        <p:spPr>
          <a:xfrm>
            <a:off x="10198731" y="4044992"/>
            <a:ext cx="1080000" cy="1080000"/>
          </a:xfrm>
          <a:prstGeom prst="rect">
            <a:avLst/>
          </a:prstGeom>
        </p:spPr>
      </p:pic>
      <p:sp>
        <p:nvSpPr>
          <p:cNvPr id="19" name="TextBox 18">
            <a:extLst>
              <a:ext uri="{FF2B5EF4-FFF2-40B4-BE49-F238E27FC236}">
                <a16:creationId xmlns:a16="http://schemas.microsoft.com/office/drawing/2014/main" id="{D65B62D1-6C5A-5564-586D-656199BABAB9}"/>
              </a:ext>
            </a:extLst>
          </p:cNvPr>
          <p:cNvSpPr txBox="1"/>
          <p:nvPr userDrawn="1"/>
        </p:nvSpPr>
        <p:spPr>
          <a:xfrm>
            <a:off x="571746" y="1588033"/>
            <a:ext cx="1384873" cy="43741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Professionalisering</a:t>
            </a:r>
            <a:r>
              <a:rPr lang="en-GB" sz="1000" b="1" kern="1200" dirty="0">
                <a:solidFill>
                  <a:srgbClr val="006096"/>
                </a:solidFill>
                <a:effectLst/>
                <a:latin typeface="+mn-lt"/>
                <a:ea typeface="+mn-ea"/>
                <a:cs typeface="+mn-cs"/>
              </a:rPr>
              <a:t> </a:t>
            </a:r>
            <a:r>
              <a:rPr lang="en-GB" sz="1000" b="1" kern="1200" dirty="0" err="1">
                <a:solidFill>
                  <a:srgbClr val="006096"/>
                </a:solidFill>
                <a:effectLst/>
                <a:latin typeface="+mn-lt"/>
                <a:ea typeface="+mn-ea"/>
                <a:cs typeface="+mn-cs"/>
              </a:rPr>
              <a:t>af</a:t>
            </a:r>
            <a:r>
              <a:rPr lang="en-GB" sz="1000" b="1" kern="1200" dirty="0">
                <a:solidFill>
                  <a:srgbClr val="006096"/>
                </a:solidFill>
                <a:effectLst/>
                <a:latin typeface="+mn-lt"/>
                <a:ea typeface="+mn-ea"/>
                <a:cs typeface="+mn-cs"/>
              </a:rPr>
              <a:t> </a:t>
            </a:r>
            <a:r>
              <a:rPr lang="en-GB" sz="1000" b="1" kern="1200" dirty="0" err="1">
                <a:solidFill>
                  <a:srgbClr val="006096"/>
                </a:solidFill>
                <a:effectLst/>
                <a:latin typeface="+mn-lt"/>
                <a:ea typeface="+mn-ea"/>
                <a:cs typeface="+mn-cs"/>
              </a:rPr>
              <a:t>uddannelse</a:t>
            </a:r>
            <a:r>
              <a:rPr lang="en-GB" sz="1000" b="1" kern="1200" dirty="0">
                <a:solidFill>
                  <a:srgbClr val="006096"/>
                </a:solidFill>
                <a:effectLst/>
                <a:latin typeface="+mn-lt"/>
                <a:ea typeface="+mn-ea"/>
                <a:cs typeface="+mn-cs"/>
              </a:rPr>
              <a:t> </a:t>
            </a:r>
            <a:endParaRPr lang="en-GB" sz="1000" dirty="0">
              <a:solidFill>
                <a:srgbClr val="006096"/>
              </a:solidFill>
              <a:effectLst/>
            </a:endParaRPr>
          </a:p>
        </p:txBody>
      </p:sp>
      <p:sp>
        <p:nvSpPr>
          <p:cNvPr id="20" name="TextBox 19">
            <a:extLst>
              <a:ext uri="{FF2B5EF4-FFF2-40B4-BE49-F238E27FC236}">
                <a16:creationId xmlns:a16="http://schemas.microsoft.com/office/drawing/2014/main" id="{6C3E0B9B-E6F4-C132-3E9A-A8AFCC1064E9}"/>
              </a:ext>
            </a:extLst>
          </p:cNvPr>
          <p:cNvSpPr txBox="1"/>
          <p:nvPr userDrawn="1"/>
        </p:nvSpPr>
        <p:spPr>
          <a:xfrm>
            <a:off x="2875017" y="1588034"/>
            <a:ext cx="1384873"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Klinisk</a:t>
            </a:r>
            <a:r>
              <a:rPr lang="en-GB" sz="1000" b="1" kern="1200" dirty="0">
                <a:solidFill>
                  <a:srgbClr val="006096"/>
                </a:solidFill>
                <a:effectLst/>
                <a:latin typeface="+mn-lt"/>
                <a:ea typeface="+mn-ea"/>
                <a:cs typeface="+mn-cs"/>
              </a:rPr>
              <a:t> </a:t>
            </a:r>
            <a:r>
              <a:rPr lang="en-GB" sz="1000" b="1" kern="1200" dirty="0" err="1">
                <a:solidFill>
                  <a:srgbClr val="006096"/>
                </a:solidFill>
                <a:effectLst/>
                <a:latin typeface="+mn-lt"/>
                <a:ea typeface="+mn-ea"/>
                <a:cs typeface="+mn-cs"/>
              </a:rPr>
              <a:t>kvalitet</a:t>
            </a:r>
            <a:endParaRPr lang="en-GB" sz="1000" dirty="0">
              <a:solidFill>
                <a:srgbClr val="006096"/>
              </a:solidFill>
              <a:effectLst/>
            </a:endParaRPr>
          </a:p>
        </p:txBody>
      </p:sp>
      <p:sp>
        <p:nvSpPr>
          <p:cNvPr id="21" name="TextBox 20">
            <a:extLst>
              <a:ext uri="{FF2B5EF4-FFF2-40B4-BE49-F238E27FC236}">
                <a16:creationId xmlns:a16="http://schemas.microsoft.com/office/drawing/2014/main" id="{BBE7C49D-B95B-0173-B21C-5E58D86D5FDE}"/>
              </a:ext>
            </a:extLst>
          </p:cNvPr>
          <p:cNvSpPr txBox="1"/>
          <p:nvPr userDrawn="1"/>
        </p:nvSpPr>
        <p:spPr>
          <a:xfrm>
            <a:off x="5231904" y="1588034"/>
            <a:ext cx="1384873"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Forskning</a:t>
            </a:r>
            <a:endParaRPr lang="en-GB" sz="1000" dirty="0">
              <a:solidFill>
                <a:srgbClr val="006096"/>
              </a:solidFill>
              <a:effectLst/>
            </a:endParaRPr>
          </a:p>
        </p:txBody>
      </p:sp>
      <p:sp>
        <p:nvSpPr>
          <p:cNvPr id="22" name="TextBox 21">
            <a:extLst>
              <a:ext uri="{FF2B5EF4-FFF2-40B4-BE49-F238E27FC236}">
                <a16:creationId xmlns:a16="http://schemas.microsoft.com/office/drawing/2014/main" id="{462DF5A8-3109-3A7C-36B3-155CF96BAA4E}"/>
              </a:ext>
            </a:extLst>
          </p:cNvPr>
          <p:cNvSpPr txBox="1"/>
          <p:nvPr userDrawn="1"/>
        </p:nvSpPr>
        <p:spPr>
          <a:xfrm>
            <a:off x="7713426" y="1588034"/>
            <a:ext cx="1384873"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Ledelse</a:t>
            </a:r>
            <a:endParaRPr lang="en-GB" sz="1000" dirty="0">
              <a:solidFill>
                <a:srgbClr val="006096"/>
              </a:solidFill>
              <a:effectLst/>
            </a:endParaRPr>
          </a:p>
        </p:txBody>
      </p:sp>
      <p:sp>
        <p:nvSpPr>
          <p:cNvPr id="23" name="TextBox 22">
            <a:extLst>
              <a:ext uri="{FF2B5EF4-FFF2-40B4-BE49-F238E27FC236}">
                <a16:creationId xmlns:a16="http://schemas.microsoft.com/office/drawing/2014/main" id="{FBB20573-694F-2B90-B1F5-3960D4EDA438}"/>
              </a:ext>
            </a:extLst>
          </p:cNvPr>
          <p:cNvSpPr txBox="1"/>
          <p:nvPr userDrawn="1"/>
        </p:nvSpPr>
        <p:spPr>
          <a:xfrm>
            <a:off x="10067130" y="1588034"/>
            <a:ext cx="1384873"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Internationalisering</a:t>
            </a:r>
            <a:endParaRPr lang="en-GB" sz="1000" dirty="0">
              <a:solidFill>
                <a:srgbClr val="006096"/>
              </a:solidFill>
              <a:effectLst/>
            </a:endParaRPr>
          </a:p>
        </p:txBody>
      </p:sp>
      <p:sp>
        <p:nvSpPr>
          <p:cNvPr id="24" name="TextBox 23">
            <a:extLst>
              <a:ext uri="{FF2B5EF4-FFF2-40B4-BE49-F238E27FC236}">
                <a16:creationId xmlns:a16="http://schemas.microsoft.com/office/drawing/2014/main" id="{AD1ED26E-68D2-B434-2567-FFCE24397557}"/>
              </a:ext>
            </a:extLst>
          </p:cNvPr>
          <p:cNvSpPr txBox="1"/>
          <p:nvPr userDrawn="1"/>
        </p:nvSpPr>
        <p:spPr>
          <a:xfrm>
            <a:off x="571746" y="3363360"/>
            <a:ext cx="1384873" cy="26474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Trivsel</a:t>
            </a:r>
            <a:endParaRPr lang="en-GB" sz="1000" dirty="0">
              <a:solidFill>
                <a:srgbClr val="006096"/>
              </a:solidFill>
              <a:effectLst/>
            </a:endParaRPr>
          </a:p>
        </p:txBody>
      </p:sp>
      <p:sp>
        <p:nvSpPr>
          <p:cNvPr id="25" name="TextBox 24">
            <a:extLst>
              <a:ext uri="{FF2B5EF4-FFF2-40B4-BE49-F238E27FC236}">
                <a16:creationId xmlns:a16="http://schemas.microsoft.com/office/drawing/2014/main" id="{42FCD1B4-760A-4660-CCCB-5038EA524B7B}"/>
              </a:ext>
            </a:extLst>
          </p:cNvPr>
          <p:cNvSpPr txBox="1"/>
          <p:nvPr userDrawn="1"/>
        </p:nvSpPr>
        <p:spPr>
          <a:xfrm>
            <a:off x="2802195" y="3363361"/>
            <a:ext cx="1595348"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Ekstern</a:t>
            </a:r>
            <a:r>
              <a:rPr lang="en-GB" sz="1000" b="1" kern="1200" dirty="0">
                <a:solidFill>
                  <a:srgbClr val="006096"/>
                </a:solidFill>
                <a:effectLst/>
                <a:latin typeface="+mn-lt"/>
                <a:ea typeface="+mn-ea"/>
                <a:cs typeface="+mn-cs"/>
              </a:rPr>
              <a:t> </a:t>
            </a:r>
            <a:r>
              <a:rPr lang="en-GB" sz="1000" b="1" kern="1200" dirty="0" err="1">
                <a:solidFill>
                  <a:srgbClr val="006096"/>
                </a:solidFill>
                <a:effectLst/>
                <a:latin typeface="+mn-lt"/>
                <a:ea typeface="+mn-ea"/>
                <a:cs typeface="+mn-cs"/>
              </a:rPr>
              <a:t>sammenhæng</a:t>
            </a:r>
            <a:endParaRPr lang="en-GB" sz="1000" dirty="0">
              <a:solidFill>
                <a:srgbClr val="006096"/>
              </a:solidFill>
              <a:effectLst/>
            </a:endParaRPr>
          </a:p>
        </p:txBody>
      </p:sp>
      <p:sp>
        <p:nvSpPr>
          <p:cNvPr id="26" name="TextBox 25">
            <a:extLst>
              <a:ext uri="{FF2B5EF4-FFF2-40B4-BE49-F238E27FC236}">
                <a16:creationId xmlns:a16="http://schemas.microsoft.com/office/drawing/2014/main" id="{1BA0C2B6-CA56-C381-DBC9-E03D4ED35313}"/>
              </a:ext>
            </a:extLst>
          </p:cNvPr>
          <p:cNvSpPr txBox="1"/>
          <p:nvPr userDrawn="1"/>
        </p:nvSpPr>
        <p:spPr>
          <a:xfrm>
            <a:off x="5231904" y="3363361"/>
            <a:ext cx="1384873"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Hurtig</a:t>
            </a:r>
            <a:r>
              <a:rPr lang="en-GB" sz="1000" b="1" kern="1200" dirty="0">
                <a:solidFill>
                  <a:srgbClr val="006096"/>
                </a:solidFill>
                <a:effectLst/>
                <a:latin typeface="+mn-lt"/>
                <a:ea typeface="+mn-ea"/>
                <a:cs typeface="+mn-cs"/>
              </a:rPr>
              <a:t> </a:t>
            </a:r>
            <a:r>
              <a:rPr lang="en-GB" sz="1000" b="1" kern="1200" dirty="0" err="1">
                <a:solidFill>
                  <a:srgbClr val="006096"/>
                </a:solidFill>
                <a:effectLst/>
                <a:latin typeface="+mn-lt"/>
                <a:ea typeface="+mn-ea"/>
                <a:cs typeface="+mn-cs"/>
              </a:rPr>
              <a:t>udredning</a:t>
            </a:r>
            <a:endParaRPr lang="en-GB" sz="1000" b="1" kern="1200" dirty="0">
              <a:solidFill>
                <a:srgbClr val="006096"/>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og</a:t>
            </a:r>
            <a:r>
              <a:rPr lang="en-GB" sz="1000" b="1" kern="1200" dirty="0">
                <a:solidFill>
                  <a:srgbClr val="006096"/>
                </a:solidFill>
                <a:effectLst/>
                <a:latin typeface="+mn-lt"/>
                <a:ea typeface="+mn-ea"/>
                <a:cs typeface="+mn-cs"/>
              </a:rPr>
              <a:t> </a:t>
            </a:r>
            <a:r>
              <a:rPr lang="en-GB" sz="1000" b="1" kern="1200" dirty="0" err="1">
                <a:solidFill>
                  <a:srgbClr val="006096"/>
                </a:solidFill>
                <a:effectLst/>
                <a:latin typeface="+mn-lt"/>
                <a:ea typeface="+mn-ea"/>
                <a:cs typeface="+mn-cs"/>
              </a:rPr>
              <a:t>behandling</a:t>
            </a:r>
            <a:endParaRPr lang="en-GB" sz="1000" dirty="0">
              <a:solidFill>
                <a:srgbClr val="006096"/>
              </a:solidFill>
              <a:effectLst/>
            </a:endParaRPr>
          </a:p>
        </p:txBody>
      </p:sp>
      <p:sp>
        <p:nvSpPr>
          <p:cNvPr id="27" name="TextBox 26">
            <a:extLst>
              <a:ext uri="{FF2B5EF4-FFF2-40B4-BE49-F238E27FC236}">
                <a16:creationId xmlns:a16="http://schemas.microsoft.com/office/drawing/2014/main" id="{DA13A74E-F32F-A641-B4B7-403B3EA9FEDA}"/>
              </a:ext>
            </a:extLst>
          </p:cNvPr>
          <p:cNvSpPr txBox="1"/>
          <p:nvPr userDrawn="1"/>
        </p:nvSpPr>
        <p:spPr>
          <a:xfrm>
            <a:off x="7546278" y="3363361"/>
            <a:ext cx="1715709"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Teknologi</a:t>
            </a:r>
            <a:r>
              <a:rPr lang="en-GB" sz="1000" b="1" kern="1200" dirty="0">
                <a:solidFill>
                  <a:srgbClr val="006096"/>
                </a:solidFill>
                <a:effectLst/>
                <a:latin typeface="+mn-lt"/>
                <a:ea typeface="+mn-ea"/>
                <a:cs typeface="+mn-cs"/>
              </a:rPr>
              <a:t> </a:t>
            </a:r>
            <a:r>
              <a:rPr lang="en-GB" sz="1000" b="1" kern="1200" dirty="0" err="1">
                <a:solidFill>
                  <a:srgbClr val="006096"/>
                </a:solidFill>
                <a:effectLst/>
                <a:latin typeface="+mn-lt"/>
                <a:ea typeface="+mn-ea"/>
                <a:cs typeface="+mn-cs"/>
              </a:rPr>
              <a:t>og</a:t>
            </a:r>
            <a:r>
              <a:rPr lang="en-GB" sz="1000" b="1" kern="1200" dirty="0">
                <a:solidFill>
                  <a:srgbClr val="006096"/>
                </a:solidFill>
                <a:effectLst/>
                <a:latin typeface="+mn-lt"/>
                <a:ea typeface="+mn-ea"/>
                <a:cs typeface="+mn-cs"/>
              </a:rPr>
              <a:t> innovation</a:t>
            </a:r>
            <a:endParaRPr lang="en-GB" sz="1000" dirty="0">
              <a:solidFill>
                <a:srgbClr val="006096"/>
              </a:solidFill>
              <a:effectLst/>
            </a:endParaRPr>
          </a:p>
        </p:txBody>
      </p:sp>
      <p:sp>
        <p:nvSpPr>
          <p:cNvPr id="28" name="TextBox 27">
            <a:extLst>
              <a:ext uri="{FF2B5EF4-FFF2-40B4-BE49-F238E27FC236}">
                <a16:creationId xmlns:a16="http://schemas.microsoft.com/office/drawing/2014/main" id="{04660672-5128-82C7-2553-A3E7A923D987}"/>
              </a:ext>
            </a:extLst>
          </p:cNvPr>
          <p:cNvSpPr txBox="1"/>
          <p:nvPr userDrawn="1"/>
        </p:nvSpPr>
        <p:spPr>
          <a:xfrm>
            <a:off x="9978640" y="3363361"/>
            <a:ext cx="1534935"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Spydspidsfunktioner</a:t>
            </a:r>
            <a:endParaRPr lang="en-GB" sz="1000" dirty="0">
              <a:solidFill>
                <a:srgbClr val="006096"/>
              </a:solidFill>
              <a:effectLst/>
            </a:endParaRPr>
          </a:p>
        </p:txBody>
      </p:sp>
      <p:sp>
        <p:nvSpPr>
          <p:cNvPr id="29" name="TextBox 28">
            <a:extLst>
              <a:ext uri="{FF2B5EF4-FFF2-40B4-BE49-F238E27FC236}">
                <a16:creationId xmlns:a16="http://schemas.microsoft.com/office/drawing/2014/main" id="{44E61FE2-0532-9DC5-8C37-F30BCA5F8C36}"/>
              </a:ext>
            </a:extLst>
          </p:cNvPr>
          <p:cNvSpPr txBox="1"/>
          <p:nvPr userDrawn="1"/>
        </p:nvSpPr>
        <p:spPr>
          <a:xfrm>
            <a:off x="571746" y="5117863"/>
            <a:ext cx="1384873" cy="26474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Rekruttering</a:t>
            </a:r>
            <a:endParaRPr lang="en-GB" sz="1000" dirty="0">
              <a:solidFill>
                <a:srgbClr val="006096"/>
              </a:solidFill>
              <a:effectLst/>
            </a:endParaRPr>
          </a:p>
        </p:txBody>
      </p:sp>
      <p:sp>
        <p:nvSpPr>
          <p:cNvPr id="30" name="TextBox 29">
            <a:extLst>
              <a:ext uri="{FF2B5EF4-FFF2-40B4-BE49-F238E27FC236}">
                <a16:creationId xmlns:a16="http://schemas.microsoft.com/office/drawing/2014/main" id="{E147AF37-0ED5-F552-32A4-FF0E67AD24C8}"/>
              </a:ext>
            </a:extLst>
          </p:cNvPr>
          <p:cNvSpPr txBox="1"/>
          <p:nvPr userDrawn="1"/>
        </p:nvSpPr>
        <p:spPr>
          <a:xfrm>
            <a:off x="2816024" y="5117864"/>
            <a:ext cx="1461009"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a:solidFill>
                  <a:srgbClr val="006096"/>
                </a:solidFill>
                <a:effectLst/>
                <a:latin typeface="+mn-lt"/>
                <a:ea typeface="+mn-ea"/>
                <a:cs typeface="+mn-cs"/>
              </a:rPr>
              <a:t>Intern </a:t>
            </a:r>
            <a:r>
              <a:rPr lang="en-GB" sz="1000" b="1" kern="1200" dirty="0" err="1">
                <a:solidFill>
                  <a:srgbClr val="006096"/>
                </a:solidFill>
                <a:effectLst/>
                <a:latin typeface="+mn-lt"/>
                <a:ea typeface="+mn-ea"/>
                <a:cs typeface="+mn-cs"/>
              </a:rPr>
              <a:t>sammenhæng</a:t>
            </a:r>
            <a:endParaRPr lang="en-GB" sz="1000" dirty="0">
              <a:solidFill>
                <a:srgbClr val="006096"/>
              </a:solidFill>
              <a:effectLst/>
            </a:endParaRPr>
          </a:p>
        </p:txBody>
      </p:sp>
      <p:sp>
        <p:nvSpPr>
          <p:cNvPr id="31" name="TextBox 30">
            <a:extLst>
              <a:ext uri="{FF2B5EF4-FFF2-40B4-BE49-F238E27FC236}">
                <a16:creationId xmlns:a16="http://schemas.microsoft.com/office/drawing/2014/main" id="{D58A1389-7DA8-7DAC-7CF2-86D45217A230}"/>
              </a:ext>
            </a:extLst>
          </p:cNvPr>
          <p:cNvSpPr txBox="1"/>
          <p:nvPr userDrawn="1"/>
        </p:nvSpPr>
        <p:spPr>
          <a:xfrm>
            <a:off x="5132438" y="5117864"/>
            <a:ext cx="1582661"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Patienttilfredshed</a:t>
            </a:r>
            <a:endParaRPr lang="en-GB" sz="1000" b="1" kern="1200" dirty="0">
              <a:solidFill>
                <a:srgbClr val="006096"/>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og</a:t>
            </a:r>
            <a:r>
              <a:rPr lang="en-GB" sz="1000" b="1" kern="1200" dirty="0">
                <a:solidFill>
                  <a:srgbClr val="006096"/>
                </a:solidFill>
                <a:effectLst/>
                <a:latin typeface="+mn-lt"/>
                <a:ea typeface="+mn-ea"/>
                <a:cs typeface="+mn-cs"/>
              </a:rPr>
              <a:t> </a:t>
            </a:r>
            <a:r>
              <a:rPr lang="en-GB" sz="1000" b="1" kern="1200" dirty="0" err="1">
                <a:solidFill>
                  <a:srgbClr val="006096"/>
                </a:solidFill>
                <a:effectLst/>
                <a:latin typeface="+mn-lt"/>
                <a:ea typeface="+mn-ea"/>
                <a:cs typeface="+mn-cs"/>
              </a:rPr>
              <a:t>patientinddragelse</a:t>
            </a:r>
            <a:endParaRPr lang="en-GB" sz="1000" dirty="0">
              <a:solidFill>
                <a:srgbClr val="006096"/>
              </a:solidFill>
              <a:effectLst/>
            </a:endParaRPr>
          </a:p>
        </p:txBody>
      </p:sp>
      <p:sp>
        <p:nvSpPr>
          <p:cNvPr id="32" name="TextBox 31">
            <a:extLst>
              <a:ext uri="{FF2B5EF4-FFF2-40B4-BE49-F238E27FC236}">
                <a16:creationId xmlns:a16="http://schemas.microsoft.com/office/drawing/2014/main" id="{3FAB32A5-14C1-6F59-7CC7-3C259D60076F}"/>
              </a:ext>
            </a:extLst>
          </p:cNvPr>
          <p:cNvSpPr txBox="1"/>
          <p:nvPr userDrawn="1"/>
        </p:nvSpPr>
        <p:spPr>
          <a:xfrm>
            <a:off x="7772418" y="5117864"/>
            <a:ext cx="1233929"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err="1">
                <a:solidFill>
                  <a:srgbClr val="006096"/>
                </a:solidFill>
                <a:effectLst/>
                <a:latin typeface="+mn-lt"/>
                <a:ea typeface="+mn-ea"/>
                <a:cs typeface="+mn-cs"/>
              </a:rPr>
              <a:t>Patienten</a:t>
            </a:r>
            <a:r>
              <a:rPr lang="en-GB" sz="1000" b="1" kern="1200" dirty="0">
                <a:solidFill>
                  <a:srgbClr val="006096"/>
                </a:solidFill>
                <a:effectLst/>
                <a:latin typeface="+mn-lt"/>
                <a:ea typeface="+mn-ea"/>
                <a:cs typeface="+mn-cs"/>
              </a:rPr>
              <a:t> </a:t>
            </a:r>
            <a:r>
              <a:rPr lang="en-GB" sz="1000" b="1" kern="1200" dirty="0" err="1">
                <a:solidFill>
                  <a:srgbClr val="006096"/>
                </a:solidFill>
                <a:effectLst/>
                <a:latin typeface="+mn-lt"/>
                <a:ea typeface="+mn-ea"/>
                <a:cs typeface="+mn-cs"/>
              </a:rPr>
              <a:t>først</a:t>
            </a:r>
            <a:endParaRPr lang="en-GB" sz="1000" dirty="0">
              <a:solidFill>
                <a:srgbClr val="006096"/>
              </a:solidFill>
              <a:effectLst/>
            </a:endParaRPr>
          </a:p>
        </p:txBody>
      </p:sp>
      <p:sp>
        <p:nvSpPr>
          <p:cNvPr id="33" name="TextBox 32">
            <a:extLst>
              <a:ext uri="{FF2B5EF4-FFF2-40B4-BE49-F238E27FC236}">
                <a16:creationId xmlns:a16="http://schemas.microsoft.com/office/drawing/2014/main" id="{200DEC5C-755E-310F-0E11-213427C54369}"/>
              </a:ext>
            </a:extLst>
          </p:cNvPr>
          <p:cNvSpPr txBox="1"/>
          <p:nvPr userDrawn="1"/>
        </p:nvSpPr>
        <p:spPr>
          <a:xfrm>
            <a:off x="9978640" y="5117864"/>
            <a:ext cx="1534935" cy="36858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a:solidFill>
                  <a:srgbClr val="006096"/>
                </a:solidFill>
                <a:effectLst/>
                <a:latin typeface="+mn-lt"/>
                <a:ea typeface="+mn-ea"/>
                <a:cs typeface="+mn-cs"/>
              </a:rPr>
              <a:t>Klima</a:t>
            </a:r>
            <a:endParaRPr lang="en-GB" sz="1000" dirty="0">
              <a:solidFill>
                <a:srgbClr val="006096"/>
              </a:solidFill>
              <a:effectLst/>
            </a:endParaRPr>
          </a:p>
        </p:txBody>
      </p:sp>
    </p:spTree>
    <p:extLst>
      <p:ext uri="{BB962C8B-B14F-4D97-AF65-F5344CB8AC3E}">
        <p14:creationId xmlns:p14="http://schemas.microsoft.com/office/powerpoint/2010/main" val="164558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613623-145F-CC47-881D-B39207180E26}"/>
              </a:ext>
            </a:extLst>
          </p:cNvPr>
          <p:cNvSpPr>
            <a:spLocks noGrp="1"/>
          </p:cNvSpPr>
          <p:nvPr>
            <p:ph type="sldNum" sz="quarter" idx="10"/>
          </p:nvPr>
        </p:nvSpPr>
        <p:spPr/>
        <p:txBody>
          <a:bodyPr/>
          <a:lstStyle/>
          <a:p>
            <a:r>
              <a:rPr lang="en-US"/>
              <a:t>Side </a:t>
            </a:r>
            <a:fld id="{F12B50FD-69E6-4F48-A7BF-EFCFFECE7807}" type="slidenum">
              <a:rPr lang="en-US" smtClean="0"/>
              <a:pPr/>
              <a:t>‹nr.›</a:t>
            </a:fld>
            <a:endParaRPr lang="en-US" dirty="0"/>
          </a:p>
        </p:txBody>
      </p:sp>
      <p:sp>
        <p:nvSpPr>
          <p:cNvPr id="7" name="Text Placeholder 5">
            <a:extLst>
              <a:ext uri="{FF2B5EF4-FFF2-40B4-BE49-F238E27FC236}">
                <a16:creationId xmlns:a16="http://schemas.microsoft.com/office/drawing/2014/main" id="{FDCF6DFF-8DDF-C449-B741-F547D86AB749}"/>
              </a:ext>
            </a:extLst>
          </p:cNvPr>
          <p:cNvSpPr>
            <a:spLocks noGrp="1"/>
          </p:cNvSpPr>
          <p:nvPr>
            <p:ph type="body" sz="quarter" idx="11" hasCustomPrompt="1"/>
          </p:nvPr>
        </p:nvSpPr>
        <p:spPr>
          <a:xfrm>
            <a:off x="599668" y="6084889"/>
            <a:ext cx="4383088" cy="273870"/>
          </a:xfrm>
          <a:prstGeom prst="rect">
            <a:avLst/>
          </a:prstGeom>
        </p:spPr>
        <p:txBody>
          <a:bodyPr/>
          <a:lstStyle>
            <a:lvl1pPr marL="0" indent="0">
              <a:buNone/>
              <a:defRPr sz="1200">
                <a:solidFill>
                  <a:schemeClr val="tx1"/>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GB" dirty="0" err="1"/>
              <a:t>Titel</a:t>
            </a:r>
            <a:endParaRPr lang="en-US" dirty="0"/>
          </a:p>
        </p:txBody>
      </p:sp>
      <p:sp>
        <p:nvSpPr>
          <p:cNvPr id="9" name="Text Placeholder 8">
            <a:extLst>
              <a:ext uri="{FF2B5EF4-FFF2-40B4-BE49-F238E27FC236}">
                <a16:creationId xmlns:a16="http://schemas.microsoft.com/office/drawing/2014/main" id="{42F44F02-69E5-2E41-B325-CC270B8F6A03}"/>
              </a:ext>
            </a:extLst>
          </p:cNvPr>
          <p:cNvSpPr>
            <a:spLocks noGrp="1"/>
          </p:cNvSpPr>
          <p:nvPr>
            <p:ph type="body" sz="quarter" idx="12"/>
          </p:nvPr>
        </p:nvSpPr>
        <p:spPr>
          <a:xfrm>
            <a:off x="557213" y="557213"/>
            <a:ext cx="8996362" cy="609435"/>
          </a:xfrm>
          <a:prstGeom prst="rect">
            <a:avLst/>
          </a:prstGeom>
        </p:spPr>
        <p:txBody>
          <a:bodyPr/>
          <a:lstStyle>
            <a:lvl1pPr marL="0" indent="0">
              <a:buNone/>
              <a:defRPr sz="4000" b="1">
                <a:solidFill>
                  <a:schemeClr val="tx2"/>
                </a:solidFill>
              </a:defRPr>
            </a:lvl1pPr>
            <a:lvl2pPr>
              <a:defRPr sz="3500" b="1">
                <a:solidFill>
                  <a:schemeClr val="tx2"/>
                </a:solidFill>
              </a:defRPr>
            </a:lvl2pPr>
            <a:lvl3pPr>
              <a:defRPr sz="3500" b="1">
                <a:solidFill>
                  <a:schemeClr val="tx2"/>
                </a:solidFill>
              </a:defRPr>
            </a:lvl3pPr>
            <a:lvl4pPr>
              <a:defRPr sz="3500" b="1">
                <a:solidFill>
                  <a:schemeClr val="tx2"/>
                </a:solidFill>
              </a:defRPr>
            </a:lvl4pPr>
            <a:lvl5pPr>
              <a:defRPr sz="3500" b="1">
                <a:solidFill>
                  <a:schemeClr val="tx2"/>
                </a:solidFill>
              </a:defRPr>
            </a:lvl5pPr>
          </a:lstStyle>
          <a:p>
            <a:pPr lvl="0"/>
            <a:r>
              <a:rPr lang="en-GB" dirty="0"/>
              <a:t>Click to edit Master text styles</a:t>
            </a:r>
          </a:p>
        </p:txBody>
      </p:sp>
      <p:sp>
        <p:nvSpPr>
          <p:cNvPr id="11" name="Text Placeholder 10">
            <a:extLst>
              <a:ext uri="{FF2B5EF4-FFF2-40B4-BE49-F238E27FC236}">
                <a16:creationId xmlns:a16="http://schemas.microsoft.com/office/drawing/2014/main" id="{6CE473A7-3DE3-3549-8FF0-9D44174BE26A}"/>
              </a:ext>
            </a:extLst>
          </p:cNvPr>
          <p:cNvSpPr>
            <a:spLocks noGrp="1"/>
          </p:cNvSpPr>
          <p:nvPr>
            <p:ph type="body" sz="quarter" idx="13"/>
          </p:nvPr>
        </p:nvSpPr>
        <p:spPr>
          <a:xfrm>
            <a:off x="682515" y="1375945"/>
            <a:ext cx="3300906" cy="464331"/>
          </a:xfrm>
          <a:prstGeom prst="rect">
            <a:avLst/>
          </a:prstGeom>
          <a:solidFill>
            <a:schemeClr val="bg1"/>
          </a:solidFill>
        </p:spPr>
        <p:txBody>
          <a:bodyPr wrap="square" lIns="251999" tIns="108000" rIns="251999" bIns="108000" anchor="ctr" anchorCtr="0">
            <a:spAutoFit/>
          </a:bodyPr>
          <a:lstStyle>
            <a:lvl1pPr marL="0" indent="0">
              <a:buNone/>
              <a:defRPr sz="1500" b="1">
                <a:solidFill>
                  <a:schemeClr val="accent2"/>
                </a:solidFill>
              </a:defRPr>
            </a:lvl1pPr>
          </a:lstStyle>
          <a:p>
            <a:pPr lvl="0"/>
            <a:r>
              <a:rPr lang="en-GB" dirty="0"/>
              <a:t>Click to edit Master text styles</a:t>
            </a:r>
          </a:p>
        </p:txBody>
      </p:sp>
    </p:spTree>
    <p:extLst>
      <p:ext uri="{BB962C8B-B14F-4D97-AF65-F5344CB8AC3E}">
        <p14:creationId xmlns:p14="http://schemas.microsoft.com/office/powerpoint/2010/main" val="2012491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613623-145F-CC47-881D-B39207180E26}"/>
              </a:ext>
            </a:extLst>
          </p:cNvPr>
          <p:cNvSpPr>
            <a:spLocks noGrp="1"/>
          </p:cNvSpPr>
          <p:nvPr>
            <p:ph type="sldNum" sz="quarter" idx="10"/>
          </p:nvPr>
        </p:nvSpPr>
        <p:spPr/>
        <p:txBody>
          <a:bodyPr/>
          <a:lstStyle/>
          <a:p>
            <a:r>
              <a:rPr lang="en-US"/>
              <a:t>Side </a:t>
            </a:r>
            <a:fld id="{F12B50FD-69E6-4F48-A7BF-EFCFFECE7807}" type="slidenum">
              <a:rPr lang="en-US" smtClean="0"/>
              <a:pPr/>
              <a:t>‹nr.›</a:t>
            </a:fld>
            <a:endParaRPr lang="en-US" dirty="0"/>
          </a:p>
        </p:txBody>
      </p:sp>
      <p:sp>
        <p:nvSpPr>
          <p:cNvPr id="9" name="Text Placeholder 8">
            <a:extLst>
              <a:ext uri="{FF2B5EF4-FFF2-40B4-BE49-F238E27FC236}">
                <a16:creationId xmlns:a16="http://schemas.microsoft.com/office/drawing/2014/main" id="{42F44F02-69E5-2E41-B325-CC270B8F6A03}"/>
              </a:ext>
            </a:extLst>
          </p:cNvPr>
          <p:cNvSpPr>
            <a:spLocks noGrp="1"/>
          </p:cNvSpPr>
          <p:nvPr>
            <p:ph type="body" sz="quarter" idx="12"/>
          </p:nvPr>
        </p:nvSpPr>
        <p:spPr>
          <a:xfrm>
            <a:off x="557213" y="557213"/>
            <a:ext cx="8996362" cy="609435"/>
          </a:xfrm>
          <a:prstGeom prst="rect">
            <a:avLst/>
          </a:prstGeom>
        </p:spPr>
        <p:txBody>
          <a:bodyPr/>
          <a:lstStyle>
            <a:lvl1pPr marL="0" indent="0">
              <a:buNone/>
              <a:defRPr sz="4000" b="1">
                <a:solidFill>
                  <a:schemeClr val="tx2"/>
                </a:solidFill>
              </a:defRPr>
            </a:lvl1pPr>
            <a:lvl2pPr>
              <a:defRPr sz="3500" b="1">
                <a:solidFill>
                  <a:schemeClr val="tx2"/>
                </a:solidFill>
              </a:defRPr>
            </a:lvl2pPr>
            <a:lvl3pPr>
              <a:defRPr sz="3500" b="1">
                <a:solidFill>
                  <a:schemeClr val="tx2"/>
                </a:solidFill>
              </a:defRPr>
            </a:lvl3pPr>
            <a:lvl4pPr>
              <a:defRPr sz="3500" b="1">
                <a:solidFill>
                  <a:schemeClr val="tx2"/>
                </a:solidFill>
              </a:defRPr>
            </a:lvl4pPr>
            <a:lvl5pPr>
              <a:defRPr sz="3500" b="1">
                <a:solidFill>
                  <a:schemeClr val="tx2"/>
                </a:solidFill>
              </a:defRPr>
            </a:lvl5pPr>
          </a:lstStyle>
          <a:p>
            <a:pPr lvl="0"/>
            <a:r>
              <a:rPr lang="en-GB" dirty="0"/>
              <a:t>Click to edit Master text styles</a:t>
            </a:r>
          </a:p>
        </p:txBody>
      </p:sp>
      <p:sp>
        <p:nvSpPr>
          <p:cNvPr id="4" name="Text Placeholder 3">
            <a:extLst>
              <a:ext uri="{FF2B5EF4-FFF2-40B4-BE49-F238E27FC236}">
                <a16:creationId xmlns:a16="http://schemas.microsoft.com/office/drawing/2014/main" id="{A9828516-DABB-6243-87AF-A14D8DF9A09D}"/>
              </a:ext>
            </a:extLst>
          </p:cNvPr>
          <p:cNvSpPr>
            <a:spLocks noGrp="1"/>
          </p:cNvSpPr>
          <p:nvPr>
            <p:ph type="body" sz="quarter" idx="13"/>
          </p:nvPr>
        </p:nvSpPr>
        <p:spPr>
          <a:xfrm>
            <a:off x="588799" y="1692167"/>
            <a:ext cx="5149850" cy="357352"/>
          </a:xfrm>
          <a:prstGeom prst="rect">
            <a:avLst/>
          </a:prstGeom>
        </p:spPr>
        <p:txBody>
          <a:bodyPr/>
          <a:lstStyle>
            <a:lvl1pPr marL="0" indent="0">
              <a:buNone/>
              <a:defRPr sz="2200" b="1">
                <a:solidFill>
                  <a:schemeClr val="tx2"/>
                </a:solidFill>
              </a:defRPr>
            </a:lvl1pPr>
            <a:lvl2pPr marL="457200" indent="0">
              <a:buNone/>
              <a:defRPr/>
            </a:lvl2pPr>
          </a:lstStyle>
          <a:p>
            <a:pPr lvl="0"/>
            <a:r>
              <a:rPr lang="en-GB" dirty="0"/>
              <a:t>Click to edit Master text styles</a:t>
            </a:r>
          </a:p>
        </p:txBody>
      </p:sp>
      <p:sp>
        <p:nvSpPr>
          <p:cNvPr id="6" name="Text Placeholder 5">
            <a:extLst>
              <a:ext uri="{FF2B5EF4-FFF2-40B4-BE49-F238E27FC236}">
                <a16:creationId xmlns:a16="http://schemas.microsoft.com/office/drawing/2014/main" id="{D7E4A977-F716-D943-9B89-04471054D638}"/>
              </a:ext>
            </a:extLst>
          </p:cNvPr>
          <p:cNvSpPr>
            <a:spLocks noGrp="1"/>
          </p:cNvSpPr>
          <p:nvPr>
            <p:ph type="body" sz="quarter" idx="14"/>
          </p:nvPr>
        </p:nvSpPr>
        <p:spPr>
          <a:xfrm>
            <a:off x="620109" y="2176026"/>
            <a:ext cx="5118538" cy="3278843"/>
          </a:xfrm>
          <a:prstGeom prst="rect">
            <a:avLst/>
          </a:prstGeom>
        </p:spPr>
        <p:txBody>
          <a:bodyPr/>
          <a:lstStyle>
            <a:lvl1pPr marL="0" indent="0">
              <a:buNone/>
              <a:defRPr sz="1500"/>
            </a:lvl1pPr>
            <a:lvl2pPr marL="457200" indent="0">
              <a:buNone/>
              <a:defRPr sz="1500"/>
            </a:lvl2pPr>
            <a:lvl3pPr marL="914400" indent="0">
              <a:buNone/>
              <a:defRPr sz="1500"/>
            </a:lvl3pPr>
            <a:lvl4pPr marL="1371600" indent="0">
              <a:buNone/>
              <a:defRPr sz="1500"/>
            </a:lvl4pPr>
            <a:lvl5pPr marL="1828800" indent="0">
              <a:buNone/>
              <a:defRPr sz="1500"/>
            </a:lvl5pPr>
          </a:lstStyle>
          <a:p>
            <a:pPr lvl="0"/>
            <a:r>
              <a:rPr lang="en-GB" dirty="0"/>
              <a:t>Click to edit Master text styles</a:t>
            </a:r>
          </a:p>
        </p:txBody>
      </p:sp>
      <p:sp>
        <p:nvSpPr>
          <p:cNvPr id="10" name="Text Placeholder 5">
            <a:extLst>
              <a:ext uri="{FF2B5EF4-FFF2-40B4-BE49-F238E27FC236}">
                <a16:creationId xmlns:a16="http://schemas.microsoft.com/office/drawing/2014/main" id="{42AA3E5B-AD67-D645-85F3-D7AEA5D8201B}"/>
              </a:ext>
            </a:extLst>
          </p:cNvPr>
          <p:cNvSpPr>
            <a:spLocks noGrp="1"/>
          </p:cNvSpPr>
          <p:nvPr>
            <p:ph type="body" sz="quarter" idx="15"/>
          </p:nvPr>
        </p:nvSpPr>
        <p:spPr>
          <a:xfrm>
            <a:off x="6384032" y="2176026"/>
            <a:ext cx="5118538" cy="3278843"/>
          </a:xfrm>
          <a:prstGeom prst="rect">
            <a:avLst/>
          </a:prstGeom>
        </p:spPr>
        <p:txBody>
          <a:bodyPr/>
          <a:lstStyle>
            <a:lvl1pPr marL="0" indent="0">
              <a:buNone/>
              <a:defRPr sz="1500"/>
            </a:lvl1pPr>
            <a:lvl2pPr marL="457200" indent="0">
              <a:buNone/>
              <a:defRPr sz="1500"/>
            </a:lvl2pPr>
            <a:lvl3pPr marL="914400" indent="0">
              <a:buNone/>
              <a:defRPr sz="1500"/>
            </a:lvl3pPr>
            <a:lvl4pPr marL="1371600" indent="0">
              <a:buNone/>
              <a:defRPr sz="1500"/>
            </a:lvl4pPr>
            <a:lvl5pPr marL="1828800" indent="0">
              <a:buNone/>
              <a:defRPr sz="1500"/>
            </a:lvl5pPr>
          </a:lstStyle>
          <a:p>
            <a:pPr lvl="0"/>
            <a:r>
              <a:rPr lang="en-GB" dirty="0"/>
              <a:t>Click to edit Master text styles</a:t>
            </a:r>
          </a:p>
        </p:txBody>
      </p:sp>
      <p:sp>
        <p:nvSpPr>
          <p:cNvPr id="8" name="Text Placeholder 5">
            <a:extLst>
              <a:ext uri="{FF2B5EF4-FFF2-40B4-BE49-F238E27FC236}">
                <a16:creationId xmlns:a16="http://schemas.microsoft.com/office/drawing/2014/main" id="{D666CB1A-F37A-614B-B50F-460F48FF4C82}"/>
              </a:ext>
            </a:extLst>
          </p:cNvPr>
          <p:cNvSpPr>
            <a:spLocks noGrp="1"/>
          </p:cNvSpPr>
          <p:nvPr>
            <p:ph type="body" sz="quarter" idx="11" hasCustomPrompt="1"/>
          </p:nvPr>
        </p:nvSpPr>
        <p:spPr>
          <a:xfrm>
            <a:off x="599668" y="6084889"/>
            <a:ext cx="4383088" cy="273870"/>
          </a:xfrm>
          <a:prstGeom prst="rect">
            <a:avLst/>
          </a:prstGeom>
        </p:spPr>
        <p:txBody>
          <a:bodyPr/>
          <a:lstStyle>
            <a:lvl1pPr marL="0" indent="0">
              <a:buNone/>
              <a:defRPr sz="1200">
                <a:solidFill>
                  <a:schemeClr val="tx1"/>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GB" dirty="0" err="1"/>
              <a:t>Titel</a:t>
            </a:r>
            <a:endParaRPr lang="en-US" dirty="0"/>
          </a:p>
        </p:txBody>
      </p:sp>
    </p:spTree>
    <p:extLst>
      <p:ext uri="{BB962C8B-B14F-4D97-AF65-F5344CB8AC3E}">
        <p14:creationId xmlns:p14="http://schemas.microsoft.com/office/powerpoint/2010/main" val="2017823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613623-145F-CC47-881D-B39207180E26}"/>
              </a:ext>
            </a:extLst>
          </p:cNvPr>
          <p:cNvSpPr>
            <a:spLocks noGrp="1"/>
          </p:cNvSpPr>
          <p:nvPr>
            <p:ph type="sldNum" sz="quarter" idx="10"/>
          </p:nvPr>
        </p:nvSpPr>
        <p:spPr/>
        <p:txBody>
          <a:bodyPr/>
          <a:lstStyle/>
          <a:p>
            <a:r>
              <a:rPr lang="en-US"/>
              <a:t>Side </a:t>
            </a:r>
            <a:fld id="{F12B50FD-69E6-4F48-A7BF-EFCFFECE7807}" type="slidenum">
              <a:rPr lang="en-US" smtClean="0"/>
              <a:pPr/>
              <a:t>‹nr.›</a:t>
            </a:fld>
            <a:endParaRPr lang="en-US" dirty="0"/>
          </a:p>
        </p:txBody>
      </p:sp>
      <p:sp>
        <p:nvSpPr>
          <p:cNvPr id="9" name="Text Placeholder 8">
            <a:extLst>
              <a:ext uri="{FF2B5EF4-FFF2-40B4-BE49-F238E27FC236}">
                <a16:creationId xmlns:a16="http://schemas.microsoft.com/office/drawing/2014/main" id="{42F44F02-69E5-2E41-B325-CC270B8F6A03}"/>
              </a:ext>
            </a:extLst>
          </p:cNvPr>
          <p:cNvSpPr>
            <a:spLocks noGrp="1"/>
          </p:cNvSpPr>
          <p:nvPr>
            <p:ph type="body" sz="quarter" idx="12"/>
          </p:nvPr>
        </p:nvSpPr>
        <p:spPr>
          <a:xfrm>
            <a:off x="557213" y="557213"/>
            <a:ext cx="8996362" cy="609435"/>
          </a:xfrm>
          <a:prstGeom prst="rect">
            <a:avLst/>
          </a:prstGeom>
        </p:spPr>
        <p:txBody>
          <a:bodyPr/>
          <a:lstStyle>
            <a:lvl1pPr marL="0" indent="0">
              <a:buNone/>
              <a:defRPr sz="4000" b="1">
                <a:solidFill>
                  <a:schemeClr val="tx2"/>
                </a:solidFill>
              </a:defRPr>
            </a:lvl1pPr>
            <a:lvl2pPr>
              <a:defRPr sz="3500" b="1">
                <a:solidFill>
                  <a:schemeClr val="tx2"/>
                </a:solidFill>
              </a:defRPr>
            </a:lvl2pPr>
            <a:lvl3pPr>
              <a:defRPr sz="3500" b="1">
                <a:solidFill>
                  <a:schemeClr val="tx2"/>
                </a:solidFill>
              </a:defRPr>
            </a:lvl3pPr>
            <a:lvl4pPr>
              <a:defRPr sz="3500" b="1">
                <a:solidFill>
                  <a:schemeClr val="tx2"/>
                </a:solidFill>
              </a:defRPr>
            </a:lvl4pPr>
            <a:lvl5pPr>
              <a:defRPr sz="3500" b="1">
                <a:solidFill>
                  <a:schemeClr val="tx2"/>
                </a:solidFill>
              </a:defRPr>
            </a:lvl5pPr>
          </a:lstStyle>
          <a:p>
            <a:pPr lvl="0"/>
            <a:r>
              <a:rPr lang="en-GB" dirty="0"/>
              <a:t>Click to edit Master text styles</a:t>
            </a:r>
          </a:p>
        </p:txBody>
      </p:sp>
      <p:sp>
        <p:nvSpPr>
          <p:cNvPr id="15" name="Text Placeholder 4">
            <a:extLst>
              <a:ext uri="{FF2B5EF4-FFF2-40B4-BE49-F238E27FC236}">
                <a16:creationId xmlns:a16="http://schemas.microsoft.com/office/drawing/2014/main" id="{EEF68508-DBE2-854A-ABFA-AA3C77342052}"/>
              </a:ext>
            </a:extLst>
          </p:cNvPr>
          <p:cNvSpPr>
            <a:spLocks noGrp="1"/>
          </p:cNvSpPr>
          <p:nvPr>
            <p:ph type="body" sz="quarter" idx="16"/>
          </p:nvPr>
        </p:nvSpPr>
        <p:spPr>
          <a:xfrm>
            <a:off x="6371960" y="2174875"/>
            <a:ext cx="5128500" cy="3279775"/>
          </a:xfrm>
          <a:prstGeom prst="rect">
            <a:avLst/>
          </a:prstGeom>
        </p:spPr>
        <p:txBody>
          <a:bodyPr/>
          <a:lstStyle>
            <a:lvl1pPr>
              <a:buClr>
                <a:srgbClr val="DA0046"/>
              </a:buClr>
              <a:defRPr sz="1500"/>
            </a:lvl1pPr>
            <a:lvl2pPr>
              <a:defRPr sz="1500"/>
            </a:lvl2pPr>
            <a:lvl3pPr>
              <a:defRPr sz="1500"/>
            </a:lvl3pPr>
            <a:lvl4pPr>
              <a:defRPr sz="1500"/>
            </a:lvl4pPr>
            <a:lvl5pPr>
              <a:defRPr sz="1500"/>
            </a:lvl5pPr>
          </a:lstStyle>
          <a:p>
            <a:pPr lvl="0"/>
            <a:r>
              <a:rPr lang="en-GB" dirty="0"/>
              <a:t>Click to edit Master text styles</a:t>
            </a:r>
          </a:p>
          <a:p>
            <a:pPr lvl="1"/>
            <a:r>
              <a:rPr lang="en-GB" dirty="0"/>
              <a:t>Second level</a:t>
            </a:r>
          </a:p>
        </p:txBody>
      </p:sp>
      <p:sp>
        <p:nvSpPr>
          <p:cNvPr id="16" name="Text Placeholder 3">
            <a:extLst>
              <a:ext uri="{FF2B5EF4-FFF2-40B4-BE49-F238E27FC236}">
                <a16:creationId xmlns:a16="http://schemas.microsoft.com/office/drawing/2014/main" id="{37050CB1-D689-A44C-8BD3-12E9DD79520D}"/>
              </a:ext>
            </a:extLst>
          </p:cNvPr>
          <p:cNvSpPr>
            <a:spLocks noGrp="1"/>
          </p:cNvSpPr>
          <p:nvPr>
            <p:ph type="body" sz="quarter" idx="17"/>
          </p:nvPr>
        </p:nvSpPr>
        <p:spPr>
          <a:xfrm>
            <a:off x="6312024" y="1692167"/>
            <a:ext cx="5149850" cy="357352"/>
          </a:xfrm>
          <a:prstGeom prst="rect">
            <a:avLst/>
          </a:prstGeom>
        </p:spPr>
        <p:txBody>
          <a:bodyPr/>
          <a:lstStyle>
            <a:lvl1pPr marL="0" indent="0">
              <a:buNone/>
              <a:defRPr sz="2200" b="1">
                <a:solidFill>
                  <a:schemeClr val="tx2"/>
                </a:solidFill>
              </a:defRPr>
            </a:lvl1pPr>
            <a:lvl2pPr marL="457200" indent="0">
              <a:buNone/>
              <a:defRPr/>
            </a:lvl2pPr>
          </a:lstStyle>
          <a:p>
            <a:pPr lvl="0"/>
            <a:r>
              <a:rPr lang="en-GB" dirty="0"/>
              <a:t>Click to edit Master text styles</a:t>
            </a:r>
          </a:p>
        </p:txBody>
      </p:sp>
      <p:sp>
        <p:nvSpPr>
          <p:cNvPr id="19" name="Text Placeholder 3">
            <a:extLst>
              <a:ext uri="{FF2B5EF4-FFF2-40B4-BE49-F238E27FC236}">
                <a16:creationId xmlns:a16="http://schemas.microsoft.com/office/drawing/2014/main" id="{BA84F89E-FAE0-B74E-A77C-7E47DE1830C3}"/>
              </a:ext>
            </a:extLst>
          </p:cNvPr>
          <p:cNvSpPr>
            <a:spLocks noGrp="1"/>
          </p:cNvSpPr>
          <p:nvPr>
            <p:ph type="body" sz="quarter" idx="18"/>
          </p:nvPr>
        </p:nvSpPr>
        <p:spPr>
          <a:xfrm>
            <a:off x="588799" y="1692167"/>
            <a:ext cx="5149850" cy="357352"/>
          </a:xfrm>
          <a:prstGeom prst="rect">
            <a:avLst/>
          </a:prstGeom>
        </p:spPr>
        <p:txBody>
          <a:bodyPr/>
          <a:lstStyle>
            <a:lvl1pPr marL="0" indent="0">
              <a:buNone/>
              <a:defRPr sz="2200" b="1">
                <a:solidFill>
                  <a:schemeClr val="tx2"/>
                </a:solidFill>
              </a:defRPr>
            </a:lvl1pPr>
            <a:lvl2pPr marL="457200" indent="0">
              <a:buNone/>
              <a:defRPr/>
            </a:lvl2pPr>
          </a:lstStyle>
          <a:p>
            <a:pPr lvl="0"/>
            <a:r>
              <a:rPr lang="en-GB" dirty="0"/>
              <a:t>Click to edit Master text styles</a:t>
            </a:r>
          </a:p>
        </p:txBody>
      </p:sp>
      <p:sp>
        <p:nvSpPr>
          <p:cNvPr id="20" name="Text Placeholder 4">
            <a:extLst>
              <a:ext uri="{FF2B5EF4-FFF2-40B4-BE49-F238E27FC236}">
                <a16:creationId xmlns:a16="http://schemas.microsoft.com/office/drawing/2014/main" id="{25080966-E663-1949-85D4-4ADA8145502C}"/>
              </a:ext>
            </a:extLst>
          </p:cNvPr>
          <p:cNvSpPr>
            <a:spLocks noGrp="1"/>
          </p:cNvSpPr>
          <p:nvPr>
            <p:ph type="body" sz="quarter" idx="15"/>
          </p:nvPr>
        </p:nvSpPr>
        <p:spPr>
          <a:xfrm>
            <a:off x="641678" y="2174875"/>
            <a:ext cx="5128500" cy="3279775"/>
          </a:xfrm>
          <a:prstGeom prst="rect">
            <a:avLst/>
          </a:prstGeom>
        </p:spPr>
        <p:txBody>
          <a:bodyPr/>
          <a:lstStyle>
            <a:lvl1pPr>
              <a:buClr>
                <a:srgbClr val="DA0046"/>
              </a:buClr>
              <a:defRPr sz="1500"/>
            </a:lvl1pPr>
            <a:lvl2pPr>
              <a:defRPr sz="1500"/>
            </a:lvl2pPr>
            <a:lvl3pPr>
              <a:defRPr sz="1500"/>
            </a:lvl3pPr>
            <a:lvl4pPr>
              <a:defRPr sz="1500"/>
            </a:lvl4pPr>
            <a:lvl5pPr>
              <a:defRPr sz="1500"/>
            </a:lvl5pPr>
          </a:lstStyle>
          <a:p>
            <a:pPr lvl="0"/>
            <a:r>
              <a:rPr lang="en-GB" dirty="0"/>
              <a:t>Click to edit Master text styles</a:t>
            </a:r>
          </a:p>
          <a:p>
            <a:pPr lvl="1"/>
            <a:r>
              <a:rPr lang="en-GB" dirty="0"/>
              <a:t>Second level</a:t>
            </a:r>
          </a:p>
        </p:txBody>
      </p:sp>
      <p:sp>
        <p:nvSpPr>
          <p:cNvPr id="10" name="Text Placeholder 5">
            <a:extLst>
              <a:ext uri="{FF2B5EF4-FFF2-40B4-BE49-F238E27FC236}">
                <a16:creationId xmlns:a16="http://schemas.microsoft.com/office/drawing/2014/main" id="{3381E1DB-80A9-324C-9E39-3CD797C97B6C}"/>
              </a:ext>
            </a:extLst>
          </p:cNvPr>
          <p:cNvSpPr>
            <a:spLocks noGrp="1"/>
          </p:cNvSpPr>
          <p:nvPr>
            <p:ph type="body" sz="quarter" idx="11" hasCustomPrompt="1"/>
          </p:nvPr>
        </p:nvSpPr>
        <p:spPr>
          <a:xfrm>
            <a:off x="599668" y="6084889"/>
            <a:ext cx="4383088" cy="273870"/>
          </a:xfrm>
          <a:prstGeom prst="rect">
            <a:avLst/>
          </a:prstGeom>
        </p:spPr>
        <p:txBody>
          <a:bodyPr/>
          <a:lstStyle>
            <a:lvl1pPr marL="0" indent="0">
              <a:buNone/>
              <a:defRPr sz="1200">
                <a:solidFill>
                  <a:schemeClr val="tx1"/>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GB" dirty="0" err="1"/>
              <a:t>Titel</a:t>
            </a:r>
            <a:endParaRPr lang="en-US" dirty="0"/>
          </a:p>
        </p:txBody>
      </p:sp>
    </p:spTree>
    <p:extLst>
      <p:ext uri="{BB962C8B-B14F-4D97-AF65-F5344CB8AC3E}">
        <p14:creationId xmlns:p14="http://schemas.microsoft.com/office/powerpoint/2010/main" val="1656128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613623-145F-CC47-881D-B39207180E26}"/>
              </a:ext>
            </a:extLst>
          </p:cNvPr>
          <p:cNvSpPr>
            <a:spLocks noGrp="1"/>
          </p:cNvSpPr>
          <p:nvPr>
            <p:ph type="sldNum" sz="quarter" idx="10"/>
          </p:nvPr>
        </p:nvSpPr>
        <p:spPr/>
        <p:txBody>
          <a:bodyPr/>
          <a:lstStyle/>
          <a:p>
            <a:r>
              <a:rPr lang="en-US"/>
              <a:t>Side </a:t>
            </a:r>
            <a:fld id="{F12B50FD-69E6-4F48-A7BF-EFCFFECE7807}" type="slidenum">
              <a:rPr lang="en-US" smtClean="0"/>
              <a:pPr/>
              <a:t>‹nr.›</a:t>
            </a:fld>
            <a:endParaRPr lang="en-US" dirty="0"/>
          </a:p>
        </p:txBody>
      </p:sp>
      <p:sp>
        <p:nvSpPr>
          <p:cNvPr id="9" name="Text Placeholder 8">
            <a:extLst>
              <a:ext uri="{FF2B5EF4-FFF2-40B4-BE49-F238E27FC236}">
                <a16:creationId xmlns:a16="http://schemas.microsoft.com/office/drawing/2014/main" id="{42F44F02-69E5-2E41-B325-CC270B8F6A03}"/>
              </a:ext>
            </a:extLst>
          </p:cNvPr>
          <p:cNvSpPr>
            <a:spLocks noGrp="1"/>
          </p:cNvSpPr>
          <p:nvPr>
            <p:ph type="body" sz="quarter" idx="12"/>
          </p:nvPr>
        </p:nvSpPr>
        <p:spPr>
          <a:xfrm>
            <a:off x="557213" y="557213"/>
            <a:ext cx="8996362" cy="609435"/>
          </a:xfrm>
          <a:prstGeom prst="rect">
            <a:avLst/>
          </a:prstGeom>
        </p:spPr>
        <p:txBody>
          <a:bodyPr/>
          <a:lstStyle>
            <a:lvl1pPr marL="0" indent="0">
              <a:buNone/>
              <a:defRPr sz="4000" b="1">
                <a:solidFill>
                  <a:schemeClr val="tx2"/>
                </a:solidFill>
              </a:defRPr>
            </a:lvl1pPr>
            <a:lvl2pPr>
              <a:defRPr sz="3500" b="1">
                <a:solidFill>
                  <a:schemeClr val="tx2"/>
                </a:solidFill>
              </a:defRPr>
            </a:lvl2pPr>
            <a:lvl3pPr>
              <a:defRPr sz="3500" b="1">
                <a:solidFill>
                  <a:schemeClr val="tx2"/>
                </a:solidFill>
              </a:defRPr>
            </a:lvl3pPr>
            <a:lvl4pPr>
              <a:defRPr sz="3500" b="1">
                <a:solidFill>
                  <a:schemeClr val="tx2"/>
                </a:solidFill>
              </a:defRPr>
            </a:lvl4pPr>
            <a:lvl5pPr>
              <a:defRPr sz="3500" b="1">
                <a:solidFill>
                  <a:schemeClr val="tx2"/>
                </a:solidFill>
              </a:defRPr>
            </a:lvl5pPr>
          </a:lstStyle>
          <a:p>
            <a:pPr lvl="0"/>
            <a:r>
              <a:rPr lang="en-GB" dirty="0"/>
              <a:t>Click to edit Master text styles</a:t>
            </a:r>
          </a:p>
        </p:txBody>
      </p:sp>
      <p:sp>
        <p:nvSpPr>
          <p:cNvPr id="12" name="Picture Placeholder 7">
            <a:extLst>
              <a:ext uri="{FF2B5EF4-FFF2-40B4-BE49-F238E27FC236}">
                <a16:creationId xmlns:a16="http://schemas.microsoft.com/office/drawing/2014/main" id="{1A85AC12-F079-0343-BE2A-2445A73147D3}"/>
              </a:ext>
            </a:extLst>
          </p:cNvPr>
          <p:cNvSpPr>
            <a:spLocks noGrp="1"/>
          </p:cNvSpPr>
          <p:nvPr>
            <p:ph type="pic" sz="quarter" idx="17"/>
          </p:nvPr>
        </p:nvSpPr>
        <p:spPr>
          <a:xfrm>
            <a:off x="6348413" y="1849438"/>
            <a:ext cx="5170487" cy="3595687"/>
          </a:xfrm>
          <a:prstGeom prst="rect">
            <a:avLst/>
          </a:prstGeom>
        </p:spPr>
        <p:txBody>
          <a:bodyPr/>
          <a:lstStyle/>
          <a:p>
            <a:endParaRPr lang="en-US"/>
          </a:p>
        </p:txBody>
      </p:sp>
      <p:sp>
        <p:nvSpPr>
          <p:cNvPr id="13" name="Text Placeholder 3">
            <a:extLst>
              <a:ext uri="{FF2B5EF4-FFF2-40B4-BE49-F238E27FC236}">
                <a16:creationId xmlns:a16="http://schemas.microsoft.com/office/drawing/2014/main" id="{99A46F18-F0E5-3B46-AFB7-A8D1B9D08A17}"/>
              </a:ext>
            </a:extLst>
          </p:cNvPr>
          <p:cNvSpPr>
            <a:spLocks noGrp="1"/>
          </p:cNvSpPr>
          <p:nvPr>
            <p:ph type="body" sz="quarter" idx="18"/>
          </p:nvPr>
        </p:nvSpPr>
        <p:spPr>
          <a:xfrm>
            <a:off x="588799" y="1692167"/>
            <a:ext cx="5149850" cy="357352"/>
          </a:xfrm>
          <a:prstGeom prst="rect">
            <a:avLst/>
          </a:prstGeom>
        </p:spPr>
        <p:txBody>
          <a:bodyPr/>
          <a:lstStyle>
            <a:lvl1pPr marL="0" indent="0">
              <a:buNone/>
              <a:defRPr sz="2200" b="1">
                <a:solidFill>
                  <a:schemeClr val="tx2"/>
                </a:solidFill>
              </a:defRPr>
            </a:lvl1pPr>
            <a:lvl2pPr marL="457200" indent="0">
              <a:buNone/>
              <a:defRPr/>
            </a:lvl2pPr>
          </a:lstStyle>
          <a:p>
            <a:pPr lvl="0"/>
            <a:r>
              <a:rPr lang="en-GB" dirty="0"/>
              <a:t>Click to edit Master text styles</a:t>
            </a:r>
          </a:p>
        </p:txBody>
      </p:sp>
      <p:sp>
        <p:nvSpPr>
          <p:cNvPr id="14" name="Text Placeholder 4">
            <a:extLst>
              <a:ext uri="{FF2B5EF4-FFF2-40B4-BE49-F238E27FC236}">
                <a16:creationId xmlns:a16="http://schemas.microsoft.com/office/drawing/2014/main" id="{1216EC03-678F-734F-89FB-F4E5C90DFF9B}"/>
              </a:ext>
            </a:extLst>
          </p:cNvPr>
          <p:cNvSpPr>
            <a:spLocks noGrp="1"/>
          </p:cNvSpPr>
          <p:nvPr>
            <p:ph type="body" sz="quarter" idx="15"/>
          </p:nvPr>
        </p:nvSpPr>
        <p:spPr>
          <a:xfrm>
            <a:off x="641678" y="2174875"/>
            <a:ext cx="5128500" cy="3279775"/>
          </a:xfrm>
          <a:prstGeom prst="rect">
            <a:avLst/>
          </a:prstGeom>
        </p:spPr>
        <p:txBody>
          <a:bodyPr/>
          <a:lstStyle>
            <a:lvl1pPr>
              <a:buClr>
                <a:srgbClr val="DA0046"/>
              </a:buClr>
              <a:defRPr sz="1500"/>
            </a:lvl1pPr>
            <a:lvl2pPr>
              <a:defRPr sz="1500"/>
            </a:lvl2pPr>
            <a:lvl3pPr>
              <a:defRPr sz="1500"/>
            </a:lvl3pPr>
            <a:lvl4pPr>
              <a:defRPr sz="1500"/>
            </a:lvl4pPr>
            <a:lvl5pPr>
              <a:defRPr sz="1500"/>
            </a:lvl5pPr>
          </a:lstStyle>
          <a:p>
            <a:pPr lvl="0"/>
            <a:r>
              <a:rPr lang="en-GB" dirty="0"/>
              <a:t>Click to edit Master text styles</a:t>
            </a:r>
          </a:p>
          <a:p>
            <a:pPr lvl="1"/>
            <a:r>
              <a:rPr lang="en-GB" dirty="0"/>
              <a:t>Second level</a:t>
            </a:r>
          </a:p>
        </p:txBody>
      </p:sp>
      <p:sp>
        <p:nvSpPr>
          <p:cNvPr id="8" name="Text Placeholder 5">
            <a:extLst>
              <a:ext uri="{FF2B5EF4-FFF2-40B4-BE49-F238E27FC236}">
                <a16:creationId xmlns:a16="http://schemas.microsoft.com/office/drawing/2014/main" id="{A94FA185-D934-9848-9B9A-84CF5B108E10}"/>
              </a:ext>
            </a:extLst>
          </p:cNvPr>
          <p:cNvSpPr>
            <a:spLocks noGrp="1"/>
          </p:cNvSpPr>
          <p:nvPr>
            <p:ph type="body" sz="quarter" idx="11" hasCustomPrompt="1"/>
          </p:nvPr>
        </p:nvSpPr>
        <p:spPr>
          <a:xfrm>
            <a:off x="599668" y="6084889"/>
            <a:ext cx="4383088" cy="273870"/>
          </a:xfrm>
          <a:prstGeom prst="rect">
            <a:avLst/>
          </a:prstGeom>
        </p:spPr>
        <p:txBody>
          <a:bodyPr/>
          <a:lstStyle>
            <a:lvl1pPr marL="0" indent="0">
              <a:buNone/>
              <a:defRPr sz="1200">
                <a:solidFill>
                  <a:schemeClr val="tx1"/>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GB" dirty="0" err="1"/>
              <a:t>Titel</a:t>
            </a:r>
            <a:endParaRPr lang="en-US" dirty="0"/>
          </a:p>
        </p:txBody>
      </p:sp>
    </p:spTree>
    <p:extLst>
      <p:ext uri="{BB962C8B-B14F-4D97-AF65-F5344CB8AC3E}">
        <p14:creationId xmlns:p14="http://schemas.microsoft.com/office/powerpoint/2010/main" val="552645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F0D6AF-6097-A942-AE79-DC52AB0D7F16}"/>
              </a:ext>
            </a:extLst>
          </p:cNvPr>
          <p:cNvSpPr>
            <a:spLocks noGrp="1"/>
          </p:cNvSpPr>
          <p:nvPr>
            <p:ph type="sldNum" sz="quarter" idx="10"/>
          </p:nvPr>
        </p:nvSpPr>
        <p:spPr/>
        <p:txBody>
          <a:bodyPr/>
          <a:lstStyle/>
          <a:p>
            <a:r>
              <a:rPr lang="en-US"/>
              <a:t>Side </a:t>
            </a:r>
            <a:fld id="{F12B50FD-69E6-4F48-A7BF-EFCFFECE7807}" type="slidenum">
              <a:rPr lang="en-US" smtClean="0"/>
              <a:pPr/>
              <a:t>‹nr.›</a:t>
            </a:fld>
            <a:endParaRPr lang="en-US" dirty="0"/>
          </a:p>
        </p:txBody>
      </p:sp>
      <p:sp>
        <p:nvSpPr>
          <p:cNvPr id="4" name="Text Placeholder 5">
            <a:extLst>
              <a:ext uri="{FF2B5EF4-FFF2-40B4-BE49-F238E27FC236}">
                <a16:creationId xmlns:a16="http://schemas.microsoft.com/office/drawing/2014/main" id="{DF5401D9-B49C-1344-A952-AC53137409C9}"/>
              </a:ext>
            </a:extLst>
          </p:cNvPr>
          <p:cNvSpPr>
            <a:spLocks noGrp="1"/>
          </p:cNvSpPr>
          <p:nvPr>
            <p:ph type="body" sz="quarter" idx="11" hasCustomPrompt="1"/>
          </p:nvPr>
        </p:nvSpPr>
        <p:spPr>
          <a:xfrm>
            <a:off x="1122182" y="6084889"/>
            <a:ext cx="4383088" cy="273870"/>
          </a:xfrm>
          <a:prstGeom prst="rect">
            <a:avLst/>
          </a:prstGeom>
        </p:spPr>
        <p:txBody>
          <a:bodyPr/>
          <a:lstStyle>
            <a:lvl1pPr marL="0" indent="0">
              <a:buNone/>
              <a:defRPr sz="1200">
                <a:solidFill>
                  <a:schemeClr val="tx1"/>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GB" dirty="0" err="1"/>
              <a:t>Titel</a:t>
            </a:r>
            <a:endParaRPr lang="en-US" dirty="0"/>
          </a:p>
        </p:txBody>
      </p:sp>
      <p:sp>
        <p:nvSpPr>
          <p:cNvPr id="5" name="Text Placeholder 8">
            <a:extLst>
              <a:ext uri="{FF2B5EF4-FFF2-40B4-BE49-F238E27FC236}">
                <a16:creationId xmlns:a16="http://schemas.microsoft.com/office/drawing/2014/main" id="{5147554A-92F5-CC4D-B74D-BDAD2143023C}"/>
              </a:ext>
            </a:extLst>
          </p:cNvPr>
          <p:cNvSpPr>
            <a:spLocks noGrp="1"/>
          </p:cNvSpPr>
          <p:nvPr>
            <p:ph type="body" sz="quarter" idx="12"/>
          </p:nvPr>
        </p:nvSpPr>
        <p:spPr>
          <a:xfrm>
            <a:off x="557213" y="557213"/>
            <a:ext cx="8996362" cy="609435"/>
          </a:xfrm>
          <a:prstGeom prst="rect">
            <a:avLst/>
          </a:prstGeom>
        </p:spPr>
        <p:txBody>
          <a:bodyPr/>
          <a:lstStyle>
            <a:lvl1pPr marL="0" indent="0">
              <a:buNone/>
              <a:defRPr sz="4000" b="1">
                <a:solidFill>
                  <a:schemeClr val="tx2"/>
                </a:solidFill>
              </a:defRPr>
            </a:lvl1pPr>
            <a:lvl2pPr>
              <a:defRPr sz="3500" b="1">
                <a:solidFill>
                  <a:schemeClr val="tx2"/>
                </a:solidFill>
              </a:defRPr>
            </a:lvl2pPr>
            <a:lvl3pPr>
              <a:defRPr sz="3500" b="1">
                <a:solidFill>
                  <a:schemeClr val="tx2"/>
                </a:solidFill>
              </a:defRPr>
            </a:lvl3pPr>
            <a:lvl4pPr>
              <a:defRPr sz="3500" b="1">
                <a:solidFill>
                  <a:schemeClr val="tx2"/>
                </a:solidFill>
              </a:defRPr>
            </a:lvl4pPr>
            <a:lvl5pPr>
              <a:defRPr sz="3500" b="1">
                <a:solidFill>
                  <a:schemeClr val="tx2"/>
                </a:solidFill>
              </a:defRPr>
            </a:lvl5pPr>
          </a:lstStyle>
          <a:p>
            <a:pPr lvl="0"/>
            <a:r>
              <a:rPr lang="en-GB" dirty="0"/>
              <a:t>Click to edit Master text styles</a:t>
            </a:r>
          </a:p>
        </p:txBody>
      </p:sp>
      <p:sp>
        <p:nvSpPr>
          <p:cNvPr id="6" name="Text Placeholder 10">
            <a:extLst>
              <a:ext uri="{FF2B5EF4-FFF2-40B4-BE49-F238E27FC236}">
                <a16:creationId xmlns:a16="http://schemas.microsoft.com/office/drawing/2014/main" id="{FAEC081E-5270-DE4A-B8C3-81F082B987D0}"/>
              </a:ext>
            </a:extLst>
          </p:cNvPr>
          <p:cNvSpPr>
            <a:spLocks noGrp="1"/>
          </p:cNvSpPr>
          <p:nvPr>
            <p:ph type="body" sz="quarter" idx="13"/>
          </p:nvPr>
        </p:nvSpPr>
        <p:spPr>
          <a:xfrm>
            <a:off x="682515" y="1375945"/>
            <a:ext cx="3300906" cy="464331"/>
          </a:xfrm>
          <a:prstGeom prst="rect">
            <a:avLst/>
          </a:prstGeom>
          <a:solidFill>
            <a:schemeClr val="bg1"/>
          </a:solidFill>
        </p:spPr>
        <p:txBody>
          <a:bodyPr wrap="square" lIns="251999" tIns="108000" rIns="251999" bIns="108000" anchor="ctr" anchorCtr="0">
            <a:spAutoFit/>
          </a:bodyPr>
          <a:lstStyle>
            <a:lvl1pPr marL="0" indent="0">
              <a:buNone/>
              <a:defRPr sz="1500" b="1">
                <a:solidFill>
                  <a:schemeClr val="accent2"/>
                </a:solidFill>
              </a:defRPr>
            </a:lvl1pPr>
          </a:lstStyle>
          <a:p>
            <a:pPr lvl="0"/>
            <a:r>
              <a:rPr lang="en-GB" dirty="0"/>
              <a:t>Click to edit Master text styles</a:t>
            </a:r>
          </a:p>
        </p:txBody>
      </p:sp>
    </p:spTree>
    <p:extLst>
      <p:ext uri="{BB962C8B-B14F-4D97-AF65-F5344CB8AC3E}">
        <p14:creationId xmlns:p14="http://schemas.microsoft.com/office/powerpoint/2010/main" val="5398811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0.xml"/><Relationship Id="rId7" Type="http://schemas.openxmlformats.org/officeDocument/2006/relationships/image" Target="../media/image33.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4.emf"/><Relationship Id="rId5" Type="http://schemas.openxmlformats.org/officeDocument/2006/relationships/theme" Target="../theme/theme10.xml"/><Relationship Id="rId4" Type="http://schemas.openxmlformats.org/officeDocument/2006/relationships/slideLayout" Target="../slideLayouts/slideLayout2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7.xml"/><Relationship Id="rId7" Type="http://schemas.openxmlformats.org/officeDocument/2006/relationships/image" Target="../media/image2.em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9.xml"/><Relationship Id="rId5" Type="http://schemas.openxmlformats.org/officeDocument/2006/relationships/image" Target="../media/image25.emf"/><Relationship Id="rId4"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1.png"/><Relationship Id="rId7" Type="http://schemas.openxmlformats.org/officeDocument/2006/relationships/image" Target="../media/image27.emf"/><Relationship Id="rId2" Type="http://schemas.openxmlformats.org/officeDocument/2006/relationships/theme" Target="../theme/theme6.xml"/><Relationship Id="rId1" Type="http://schemas.openxmlformats.org/officeDocument/2006/relationships/slideLayout" Target="../slideLayouts/slideLayout10.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emf"/><Relationship Id="rId9" Type="http://schemas.openxmlformats.org/officeDocument/2006/relationships/image" Target="../media/image29.emf"/></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slideLayout" Target="../slideLayouts/slideLayout13.xml"/><Relationship Id="rId7" Type="http://schemas.openxmlformats.org/officeDocument/2006/relationships/image" Target="../media/image25.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emf"/><Relationship Id="rId11" Type="http://schemas.openxmlformats.org/officeDocument/2006/relationships/image" Target="../media/image29.emf"/><Relationship Id="rId5" Type="http://schemas.openxmlformats.org/officeDocument/2006/relationships/image" Target="../media/image1.png"/><Relationship Id="rId10" Type="http://schemas.openxmlformats.org/officeDocument/2006/relationships/image" Target="../media/image28.emf"/><Relationship Id="rId4" Type="http://schemas.openxmlformats.org/officeDocument/2006/relationships/theme" Target="../theme/theme7.xml"/><Relationship Id="rId9" Type="http://schemas.openxmlformats.org/officeDocument/2006/relationships/image" Target="../media/image27.emf"/></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slideLayout" Target="../slideLayouts/slideLayout16.xml"/><Relationship Id="rId7" Type="http://schemas.openxmlformats.org/officeDocument/2006/relationships/image" Target="../media/image25.emf"/><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emf"/><Relationship Id="rId11" Type="http://schemas.openxmlformats.org/officeDocument/2006/relationships/image" Target="../media/image29.emf"/><Relationship Id="rId5" Type="http://schemas.openxmlformats.org/officeDocument/2006/relationships/image" Target="../media/image1.png"/><Relationship Id="rId10" Type="http://schemas.openxmlformats.org/officeDocument/2006/relationships/image" Target="../media/image28.emf"/><Relationship Id="rId4" Type="http://schemas.openxmlformats.org/officeDocument/2006/relationships/theme" Target="../theme/theme8.xml"/><Relationship Id="rId9" Type="http://schemas.openxmlformats.org/officeDocument/2006/relationships/image" Target="../media/image27.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theme" Target="../theme/theme9.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05F94DE2-72B6-BB4E-B9E2-0D6C45BA11E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34997" y="6148756"/>
            <a:ext cx="895479" cy="461308"/>
          </a:xfrm>
          <a:prstGeom prst="rect">
            <a:avLst/>
          </a:prstGeom>
        </p:spPr>
      </p:pic>
      <p:pic>
        <p:nvPicPr>
          <p:cNvPr id="12" name="Picture 11">
            <a:extLst>
              <a:ext uri="{FF2B5EF4-FFF2-40B4-BE49-F238E27FC236}">
                <a16:creationId xmlns:a16="http://schemas.microsoft.com/office/drawing/2014/main" id="{797E9404-E747-504E-AD67-BCA4F796969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813" t="32364" r="11474" b="22545"/>
          <a:stretch/>
        </p:blipFill>
        <p:spPr>
          <a:xfrm>
            <a:off x="10560654" y="6133381"/>
            <a:ext cx="1053021" cy="506103"/>
          </a:xfrm>
          <a:prstGeom prst="rect">
            <a:avLst/>
          </a:prstGeom>
        </p:spPr>
      </p:pic>
      <p:sp>
        <p:nvSpPr>
          <p:cNvPr id="4" name="Rectangle 3">
            <a:extLst>
              <a:ext uri="{FF2B5EF4-FFF2-40B4-BE49-F238E27FC236}">
                <a16:creationId xmlns:a16="http://schemas.microsoft.com/office/drawing/2014/main" id="{364F3A9C-A00C-944E-BAFF-28CAA3E337D7}"/>
              </a:ext>
            </a:extLst>
          </p:cNvPr>
          <p:cNvSpPr/>
          <p:nvPr userDrawn="1"/>
        </p:nvSpPr>
        <p:spPr>
          <a:xfrm>
            <a:off x="-10275" y="-10275"/>
            <a:ext cx="12222000" cy="590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62E7C4E-1A65-594B-B334-795152CEE851}"/>
              </a:ext>
            </a:extLst>
          </p:cNvPr>
          <p:cNvPicPr>
            <a:picLocks noChangeAspect="1"/>
          </p:cNvPicPr>
          <p:nvPr userDrawn="1"/>
        </p:nvPicPr>
        <p:blipFill rotWithShape="1">
          <a:blip r:embed="rId6">
            <a:alphaModFix amt="20000"/>
          </a:blip>
          <a:srcRect t="-1" r="14264" b="46380"/>
          <a:stretch/>
        </p:blipFill>
        <p:spPr>
          <a:xfrm>
            <a:off x="3606230" y="619980"/>
            <a:ext cx="8607995" cy="5275996"/>
          </a:xfrm>
          <a:prstGeom prst="rect">
            <a:avLst/>
          </a:prstGeom>
        </p:spPr>
      </p:pic>
    </p:spTree>
    <p:extLst>
      <p:ext uri="{BB962C8B-B14F-4D97-AF65-F5344CB8AC3E}">
        <p14:creationId xmlns:p14="http://schemas.microsoft.com/office/powerpoint/2010/main" val="2018590777"/>
      </p:ext>
    </p:extLst>
  </p:cSld>
  <p:clrMap bg1="lt1" tx1="dk1" bg2="lt2" tx2="dk2" accent1="accent1" accent2="accent2" accent3="accent3" accent4="accent4" accent5="accent5" accent6="accent6" hlink="hlink" folHlink="folHlink"/>
  <p:sldLayoutIdLst>
    <p:sldLayoutId id="2147483662" r:id="rId1"/>
    <p:sldLayoutId id="214748367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4F3A9C-A00C-944E-BAFF-28CAA3E337D7}"/>
              </a:ext>
            </a:extLst>
          </p:cNvPr>
          <p:cNvSpPr/>
          <p:nvPr userDrawn="1"/>
        </p:nvSpPr>
        <p:spPr>
          <a:xfrm flipV="1">
            <a:off x="0" y="5893724"/>
            <a:ext cx="12222000" cy="964275"/>
          </a:xfrm>
          <a:prstGeom prst="rect">
            <a:avLst/>
          </a:prstGeom>
          <a:solidFill>
            <a:srgbClr val="D0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B4DDB5E-05F3-C64B-9934-EFE7C5FFCC5E}"/>
              </a:ext>
            </a:extLst>
          </p:cNvPr>
          <p:cNvSpPr>
            <a:spLocks noGrp="1"/>
          </p:cNvSpPr>
          <p:nvPr>
            <p:ph type="sldNum" sz="quarter" idx="4"/>
          </p:nvPr>
        </p:nvSpPr>
        <p:spPr>
          <a:xfrm>
            <a:off x="595481" y="6440434"/>
            <a:ext cx="1731580" cy="181084"/>
          </a:xfrm>
          <a:prstGeom prst="rect">
            <a:avLst/>
          </a:prstGeom>
        </p:spPr>
        <p:txBody>
          <a:bodyPr vert="horz" lIns="91440" tIns="45720" rIns="91440" bIns="45720" rtlCol="0" anchor="ctr"/>
          <a:lstStyle>
            <a:lvl1pPr algn="l">
              <a:defRPr sz="1200">
                <a:solidFill>
                  <a:schemeClr val="tx1"/>
                </a:solidFill>
              </a:defRPr>
            </a:lvl1pPr>
          </a:lstStyle>
          <a:p>
            <a:r>
              <a:rPr lang="en-US" dirty="0"/>
              <a:t>Side </a:t>
            </a:r>
            <a:fld id="{F12B50FD-69E6-4F48-A7BF-EFCFFECE7807}" type="slidenum">
              <a:rPr lang="en-US" smtClean="0"/>
              <a:pPr/>
              <a:t>‹nr.›</a:t>
            </a:fld>
            <a:endParaRPr lang="en-US" dirty="0"/>
          </a:p>
        </p:txBody>
      </p:sp>
      <p:pic>
        <p:nvPicPr>
          <p:cNvPr id="10" name="Picture 9">
            <a:extLst>
              <a:ext uri="{FF2B5EF4-FFF2-40B4-BE49-F238E27FC236}">
                <a16:creationId xmlns:a16="http://schemas.microsoft.com/office/drawing/2014/main" id="{227E29FD-6826-1742-BEE3-55097C39C46C}"/>
              </a:ext>
            </a:extLst>
          </p:cNvPr>
          <p:cNvPicPr>
            <a:picLocks noChangeAspect="1"/>
          </p:cNvPicPr>
          <p:nvPr userDrawn="1"/>
        </p:nvPicPr>
        <p:blipFill>
          <a:blip r:embed="rId6"/>
          <a:stretch>
            <a:fillRect/>
          </a:stretch>
        </p:blipFill>
        <p:spPr>
          <a:xfrm>
            <a:off x="10855188" y="541607"/>
            <a:ext cx="744933" cy="744933"/>
          </a:xfrm>
          <a:prstGeom prst="rect">
            <a:avLst/>
          </a:prstGeom>
        </p:spPr>
      </p:pic>
      <p:pic>
        <p:nvPicPr>
          <p:cNvPr id="6" name="Picture 5" descr="Circle&#10;&#10;Description automatically generated with medium confidence">
            <a:extLst>
              <a:ext uri="{FF2B5EF4-FFF2-40B4-BE49-F238E27FC236}">
                <a16:creationId xmlns:a16="http://schemas.microsoft.com/office/drawing/2014/main" id="{E298346F-F099-A3B8-8B83-A97B8A875DF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90909" y="6075409"/>
            <a:ext cx="1205610" cy="600903"/>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C72B93D0-7388-8F0D-55B9-993524FEB5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386605" y="5915013"/>
            <a:ext cx="1732636" cy="899563"/>
          </a:xfrm>
          <a:prstGeom prst="rect">
            <a:avLst/>
          </a:prstGeom>
        </p:spPr>
      </p:pic>
    </p:spTree>
    <p:extLst>
      <p:ext uri="{BB962C8B-B14F-4D97-AF65-F5344CB8AC3E}">
        <p14:creationId xmlns:p14="http://schemas.microsoft.com/office/powerpoint/2010/main" val="394624165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05F94DE2-72B6-BB4E-B9E2-0D6C45BA11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34997" y="6148756"/>
            <a:ext cx="895479" cy="461308"/>
          </a:xfrm>
          <a:prstGeom prst="rect">
            <a:avLst/>
          </a:prstGeom>
        </p:spPr>
      </p:pic>
      <p:pic>
        <p:nvPicPr>
          <p:cNvPr id="12" name="Picture 11">
            <a:extLst>
              <a:ext uri="{FF2B5EF4-FFF2-40B4-BE49-F238E27FC236}">
                <a16:creationId xmlns:a16="http://schemas.microsoft.com/office/drawing/2014/main" id="{797E9404-E747-504E-AD67-BCA4F796969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7813" t="32364" r="11474" b="22545"/>
          <a:stretch/>
        </p:blipFill>
        <p:spPr>
          <a:xfrm>
            <a:off x="10560654" y="6133381"/>
            <a:ext cx="1053021" cy="506103"/>
          </a:xfrm>
          <a:prstGeom prst="rect">
            <a:avLst/>
          </a:prstGeom>
        </p:spPr>
      </p:pic>
      <p:pic>
        <p:nvPicPr>
          <p:cNvPr id="3" name="Picture 2" descr="A picture containing building, outdoor, road, street&#10;&#10;Description automatically generated">
            <a:extLst>
              <a:ext uri="{FF2B5EF4-FFF2-40B4-BE49-F238E27FC236}">
                <a16:creationId xmlns:a16="http://schemas.microsoft.com/office/drawing/2014/main" id="{C2392AF5-D7BA-9EA2-6282-9C63DE7943B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54752" r="299" b="13376"/>
          <a:stretch/>
        </p:blipFill>
        <p:spPr>
          <a:xfrm>
            <a:off x="-30145" y="-10048"/>
            <a:ext cx="12252325" cy="5875020"/>
          </a:xfrm>
          <a:prstGeom prst="rect">
            <a:avLst/>
          </a:prstGeom>
        </p:spPr>
      </p:pic>
      <p:sp>
        <p:nvSpPr>
          <p:cNvPr id="9" name="Rectangle 8">
            <a:extLst>
              <a:ext uri="{FF2B5EF4-FFF2-40B4-BE49-F238E27FC236}">
                <a16:creationId xmlns:a16="http://schemas.microsoft.com/office/drawing/2014/main" id="{DBF19EEE-8B1F-E06A-E644-B65A5FCFCA4E}"/>
              </a:ext>
            </a:extLst>
          </p:cNvPr>
          <p:cNvSpPr/>
          <p:nvPr userDrawn="1"/>
        </p:nvSpPr>
        <p:spPr>
          <a:xfrm>
            <a:off x="-80387" y="-77212"/>
            <a:ext cx="12349424" cy="5941984"/>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8164035"/>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4F3A9C-A00C-944E-BAFF-28CAA3E337D7}"/>
              </a:ext>
            </a:extLst>
          </p:cNvPr>
          <p:cNvSpPr/>
          <p:nvPr userDrawn="1"/>
        </p:nvSpPr>
        <p:spPr>
          <a:xfrm flipV="1">
            <a:off x="0" y="5893724"/>
            <a:ext cx="12222000" cy="964275"/>
          </a:xfrm>
          <a:prstGeom prst="rect">
            <a:avLst/>
          </a:prstGeom>
          <a:solidFill>
            <a:srgbClr val="D0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10;&#10;Description automatically generated with medium confidence">
            <a:extLst>
              <a:ext uri="{FF2B5EF4-FFF2-40B4-BE49-F238E27FC236}">
                <a16:creationId xmlns:a16="http://schemas.microsoft.com/office/drawing/2014/main" id="{05F94DE2-72B6-BB4E-B9E2-0D6C45BA11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34997" y="6148756"/>
            <a:ext cx="895479" cy="461308"/>
          </a:xfrm>
          <a:prstGeom prst="rect">
            <a:avLst/>
          </a:prstGeom>
        </p:spPr>
      </p:pic>
      <p:pic>
        <p:nvPicPr>
          <p:cNvPr id="12" name="Picture 11">
            <a:extLst>
              <a:ext uri="{FF2B5EF4-FFF2-40B4-BE49-F238E27FC236}">
                <a16:creationId xmlns:a16="http://schemas.microsoft.com/office/drawing/2014/main" id="{797E9404-E747-504E-AD67-BCA4F796969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7813" t="32364" r="11474" b="22545"/>
          <a:stretch/>
        </p:blipFill>
        <p:spPr>
          <a:xfrm>
            <a:off x="10560654" y="6133381"/>
            <a:ext cx="1053021" cy="506103"/>
          </a:xfrm>
          <a:prstGeom prst="rect">
            <a:avLst/>
          </a:prstGeom>
        </p:spPr>
      </p:pic>
      <p:sp>
        <p:nvSpPr>
          <p:cNvPr id="2" name="Slide Number Placeholder 1">
            <a:extLst>
              <a:ext uri="{FF2B5EF4-FFF2-40B4-BE49-F238E27FC236}">
                <a16:creationId xmlns:a16="http://schemas.microsoft.com/office/drawing/2014/main" id="{6B4DDB5E-05F3-C64B-9934-EFE7C5FFCC5E}"/>
              </a:ext>
            </a:extLst>
          </p:cNvPr>
          <p:cNvSpPr>
            <a:spLocks noGrp="1"/>
          </p:cNvSpPr>
          <p:nvPr>
            <p:ph type="sldNum" sz="quarter" idx="4"/>
          </p:nvPr>
        </p:nvSpPr>
        <p:spPr>
          <a:xfrm>
            <a:off x="595481" y="6440434"/>
            <a:ext cx="1731580" cy="181084"/>
          </a:xfrm>
          <a:prstGeom prst="rect">
            <a:avLst/>
          </a:prstGeom>
        </p:spPr>
        <p:txBody>
          <a:bodyPr vert="horz" lIns="91440" tIns="45720" rIns="91440" bIns="45720" rtlCol="0" anchor="ctr"/>
          <a:lstStyle>
            <a:lvl1pPr algn="l">
              <a:defRPr sz="1200">
                <a:solidFill>
                  <a:schemeClr val="tx1"/>
                </a:solidFill>
              </a:defRPr>
            </a:lvl1pPr>
          </a:lstStyle>
          <a:p>
            <a:r>
              <a:rPr lang="en-US" dirty="0"/>
              <a:t>Side </a:t>
            </a:r>
            <a:fld id="{F12B50FD-69E6-4F48-A7BF-EFCFFECE7807}" type="slidenum">
              <a:rPr lang="en-US" smtClean="0"/>
              <a:pPr/>
              <a:t>‹nr.›</a:t>
            </a:fld>
            <a:endParaRPr lang="en-US" dirty="0"/>
          </a:p>
        </p:txBody>
      </p:sp>
    </p:spTree>
    <p:extLst>
      <p:ext uri="{BB962C8B-B14F-4D97-AF65-F5344CB8AC3E}">
        <p14:creationId xmlns:p14="http://schemas.microsoft.com/office/powerpoint/2010/main" val="33448632"/>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4F3A9C-A00C-944E-BAFF-28CAA3E337D7}"/>
              </a:ext>
            </a:extLst>
          </p:cNvPr>
          <p:cNvSpPr/>
          <p:nvPr userDrawn="1"/>
        </p:nvSpPr>
        <p:spPr>
          <a:xfrm flipV="1">
            <a:off x="0" y="5893724"/>
            <a:ext cx="12222000" cy="964275"/>
          </a:xfrm>
          <a:prstGeom prst="rect">
            <a:avLst/>
          </a:prstGeom>
          <a:solidFill>
            <a:srgbClr val="D0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10;&#10;Description automatically generated with medium confidence">
            <a:extLst>
              <a:ext uri="{FF2B5EF4-FFF2-40B4-BE49-F238E27FC236}">
                <a16:creationId xmlns:a16="http://schemas.microsoft.com/office/drawing/2014/main" id="{05F94DE2-72B6-BB4E-B9E2-0D6C45BA11E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34997" y="6148756"/>
            <a:ext cx="895479" cy="461308"/>
          </a:xfrm>
          <a:prstGeom prst="rect">
            <a:avLst/>
          </a:prstGeom>
        </p:spPr>
      </p:pic>
      <p:pic>
        <p:nvPicPr>
          <p:cNvPr id="12" name="Picture 11">
            <a:extLst>
              <a:ext uri="{FF2B5EF4-FFF2-40B4-BE49-F238E27FC236}">
                <a16:creationId xmlns:a16="http://schemas.microsoft.com/office/drawing/2014/main" id="{797E9404-E747-504E-AD67-BCA4F796969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7813" t="32364" r="11474" b="22545"/>
          <a:stretch/>
        </p:blipFill>
        <p:spPr>
          <a:xfrm>
            <a:off x="10560654" y="6133381"/>
            <a:ext cx="1053021" cy="506103"/>
          </a:xfrm>
          <a:prstGeom prst="rect">
            <a:avLst/>
          </a:prstGeom>
        </p:spPr>
      </p:pic>
      <p:sp>
        <p:nvSpPr>
          <p:cNvPr id="2" name="Slide Number Placeholder 1">
            <a:extLst>
              <a:ext uri="{FF2B5EF4-FFF2-40B4-BE49-F238E27FC236}">
                <a16:creationId xmlns:a16="http://schemas.microsoft.com/office/drawing/2014/main" id="{6B4DDB5E-05F3-C64B-9934-EFE7C5FFCC5E}"/>
              </a:ext>
            </a:extLst>
          </p:cNvPr>
          <p:cNvSpPr>
            <a:spLocks noGrp="1"/>
          </p:cNvSpPr>
          <p:nvPr>
            <p:ph type="sldNum" sz="quarter" idx="4"/>
          </p:nvPr>
        </p:nvSpPr>
        <p:spPr>
          <a:xfrm>
            <a:off x="595481" y="6440434"/>
            <a:ext cx="1731580" cy="181084"/>
          </a:xfrm>
          <a:prstGeom prst="rect">
            <a:avLst/>
          </a:prstGeom>
        </p:spPr>
        <p:txBody>
          <a:bodyPr vert="horz" lIns="91440" tIns="45720" rIns="91440" bIns="45720" rtlCol="0" anchor="ctr"/>
          <a:lstStyle>
            <a:lvl1pPr algn="l">
              <a:defRPr sz="1200">
                <a:solidFill>
                  <a:schemeClr val="tx1"/>
                </a:solidFill>
              </a:defRPr>
            </a:lvl1pPr>
          </a:lstStyle>
          <a:p>
            <a:r>
              <a:rPr lang="en-US" dirty="0"/>
              <a:t>Side </a:t>
            </a:r>
            <a:fld id="{F12B50FD-69E6-4F48-A7BF-EFCFFECE7807}" type="slidenum">
              <a:rPr lang="en-US" smtClean="0"/>
              <a:pPr/>
              <a:t>‹nr.›</a:t>
            </a:fld>
            <a:endParaRPr lang="en-US" dirty="0"/>
          </a:p>
        </p:txBody>
      </p:sp>
      <p:pic>
        <p:nvPicPr>
          <p:cNvPr id="10" name="Picture 9">
            <a:extLst>
              <a:ext uri="{FF2B5EF4-FFF2-40B4-BE49-F238E27FC236}">
                <a16:creationId xmlns:a16="http://schemas.microsoft.com/office/drawing/2014/main" id="{227E29FD-6826-1742-BEE3-55097C39C46C}"/>
              </a:ext>
            </a:extLst>
          </p:cNvPr>
          <p:cNvPicPr>
            <a:picLocks noChangeAspect="1"/>
          </p:cNvPicPr>
          <p:nvPr userDrawn="1"/>
        </p:nvPicPr>
        <p:blipFill>
          <a:blip r:embed="rId8"/>
          <a:stretch>
            <a:fillRect/>
          </a:stretch>
        </p:blipFill>
        <p:spPr>
          <a:xfrm>
            <a:off x="10855188" y="541607"/>
            <a:ext cx="744933" cy="744933"/>
          </a:xfrm>
          <a:prstGeom prst="rect">
            <a:avLst/>
          </a:prstGeom>
        </p:spPr>
      </p:pic>
    </p:spTree>
    <p:extLst>
      <p:ext uri="{BB962C8B-B14F-4D97-AF65-F5344CB8AC3E}">
        <p14:creationId xmlns:p14="http://schemas.microsoft.com/office/powerpoint/2010/main" val="150249219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4F3A9C-A00C-944E-BAFF-28CAA3E337D7}"/>
              </a:ext>
            </a:extLst>
          </p:cNvPr>
          <p:cNvSpPr/>
          <p:nvPr userDrawn="1"/>
        </p:nvSpPr>
        <p:spPr>
          <a:xfrm flipV="1">
            <a:off x="0" y="5893724"/>
            <a:ext cx="12222000" cy="964275"/>
          </a:xfrm>
          <a:prstGeom prst="rect">
            <a:avLst/>
          </a:prstGeom>
          <a:solidFill>
            <a:srgbClr val="D0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10;&#10;Description automatically generated with medium confidence">
            <a:extLst>
              <a:ext uri="{FF2B5EF4-FFF2-40B4-BE49-F238E27FC236}">
                <a16:creationId xmlns:a16="http://schemas.microsoft.com/office/drawing/2014/main" id="{05F94DE2-72B6-BB4E-B9E2-0D6C45BA11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34997" y="6148756"/>
            <a:ext cx="895479" cy="461308"/>
          </a:xfrm>
          <a:prstGeom prst="rect">
            <a:avLst/>
          </a:prstGeom>
        </p:spPr>
      </p:pic>
      <p:pic>
        <p:nvPicPr>
          <p:cNvPr id="12" name="Picture 11">
            <a:extLst>
              <a:ext uri="{FF2B5EF4-FFF2-40B4-BE49-F238E27FC236}">
                <a16:creationId xmlns:a16="http://schemas.microsoft.com/office/drawing/2014/main" id="{797E9404-E747-504E-AD67-BCA4F796969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7813" t="32364" r="11474" b="22545"/>
          <a:stretch/>
        </p:blipFill>
        <p:spPr>
          <a:xfrm>
            <a:off x="10560654" y="6133381"/>
            <a:ext cx="1053021" cy="506103"/>
          </a:xfrm>
          <a:prstGeom prst="rect">
            <a:avLst/>
          </a:prstGeom>
        </p:spPr>
      </p:pic>
      <p:sp>
        <p:nvSpPr>
          <p:cNvPr id="2" name="Slide Number Placeholder 1">
            <a:extLst>
              <a:ext uri="{FF2B5EF4-FFF2-40B4-BE49-F238E27FC236}">
                <a16:creationId xmlns:a16="http://schemas.microsoft.com/office/drawing/2014/main" id="{6B4DDB5E-05F3-C64B-9934-EFE7C5FFCC5E}"/>
              </a:ext>
            </a:extLst>
          </p:cNvPr>
          <p:cNvSpPr>
            <a:spLocks noGrp="1"/>
          </p:cNvSpPr>
          <p:nvPr>
            <p:ph type="sldNum" sz="quarter" idx="4"/>
          </p:nvPr>
        </p:nvSpPr>
        <p:spPr>
          <a:xfrm>
            <a:off x="1116476" y="6440434"/>
            <a:ext cx="1731580" cy="181084"/>
          </a:xfrm>
          <a:prstGeom prst="rect">
            <a:avLst/>
          </a:prstGeom>
        </p:spPr>
        <p:txBody>
          <a:bodyPr vert="horz" lIns="91440" tIns="45720" rIns="91440" bIns="45720" rtlCol="0" anchor="ctr"/>
          <a:lstStyle>
            <a:lvl1pPr algn="l">
              <a:defRPr sz="1200">
                <a:solidFill>
                  <a:schemeClr val="tx1"/>
                </a:solidFill>
              </a:defRPr>
            </a:lvl1pPr>
          </a:lstStyle>
          <a:p>
            <a:r>
              <a:rPr lang="en-US" dirty="0"/>
              <a:t>Side </a:t>
            </a:r>
            <a:fld id="{F12B50FD-69E6-4F48-A7BF-EFCFFECE7807}" type="slidenum">
              <a:rPr lang="en-US" smtClean="0"/>
              <a:pPr/>
              <a:t>‹nr.›</a:t>
            </a:fld>
            <a:endParaRPr lang="en-US" dirty="0"/>
          </a:p>
        </p:txBody>
      </p:sp>
      <p:pic>
        <p:nvPicPr>
          <p:cNvPr id="3" name="Picture 2">
            <a:extLst>
              <a:ext uri="{FF2B5EF4-FFF2-40B4-BE49-F238E27FC236}">
                <a16:creationId xmlns:a16="http://schemas.microsoft.com/office/drawing/2014/main" id="{FBD6E40A-A610-A442-8CAF-5225E72D4090}"/>
              </a:ext>
            </a:extLst>
          </p:cNvPr>
          <p:cNvPicPr>
            <a:picLocks noChangeAspect="1"/>
          </p:cNvPicPr>
          <p:nvPr userDrawn="1"/>
        </p:nvPicPr>
        <p:blipFill>
          <a:blip r:embed="rId5"/>
          <a:stretch>
            <a:fillRect/>
          </a:stretch>
        </p:blipFill>
        <p:spPr>
          <a:xfrm>
            <a:off x="395336" y="6101751"/>
            <a:ext cx="572460" cy="572460"/>
          </a:xfrm>
          <a:prstGeom prst="rect">
            <a:avLst/>
          </a:prstGeom>
        </p:spPr>
      </p:pic>
    </p:spTree>
    <p:extLst>
      <p:ext uri="{BB962C8B-B14F-4D97-AF65-F5344CB8AC3E}">
        <p14:creationId xmlns:p14="http://schemas.microsoft.com/office/powerpoint/2010/main" val="1277880842"/>
      </p:ext>
    </p:extLst>
  </p:cSld>
  <p:clrMap bg1="lt1" tx1="dk1" bg2="lt2" tx2="dk2" accent1="accent1" accent2="accent2" accent3="accent3" accent4="accent4" accent5="accent5" accent6="accent6" hlink="hlink" folHlink="folHlink"/>
  <p:sldLayoutIdLst>
    <p:sldLayoutId id="2147483648"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4F3A9C-A00C-944E-BAFF-28CAA3E337D7}"/>
              </a:ext>
            </a:extLst>
          </p:cNvPr>
          <p:cNvSpPr/>
          <p:nvPr userDrawn="1"/>
        </p:nvSpPr>
        <p:spPr>
          <a:xfrm flipV="1">
            <a:off x="0" y="5893724"/>
            <a:ext cx="12222000" cy="964275"/>
          </a:xfrm>
          <a:prstGeom prst="rect">
            <a:avLst/>
          </a:prstGeom>
          <a:solidFill>
            <a:srgbClr val="D0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10;&#10;Description automatically generated with medium confidence">
            <a:extLst>
              <a:ext uri="{FF2B5EF4-FFF2-40B4-BE49-F238E27FC236}">
                <a16:creationId xmlns:a16="http://schemas.microsoft.com/office/drawing/2014/main" id="{05F94DE2-72B6-BB4E-B9E2-0D6C45BA11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34997" y="6148756"/>
            <a:ext cx="895479" cy="461308"/>
          </a:xfrm>
          <a:prstGeom prst="rect">
            <a:avLst/>
          </a:prstGeom>
        </p:spPr>
      </p:pic>
      <p:pic>
        <p:nvPicPr>
          <p:cNvPr id="12" name="Picture 11">
            <a:extLst>
              <a:ext uri="{FF2B5EF4-FFF2-40B4-BE49-F238E27FC236}">
                <a16:creationId xmlns:a16="http://schemas.microsoft.com/office/drawing/2014/main" id="{797E9404-E747-504E-AD67-BCA4F796969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7813" t="32364" r="11474" b="22545"/>
          <a:stretch/>
        </p:blipFill>
        <p:spPr>
          <a:xfrm>
            <a:off x="10560654" y="6133381"/>
            <a:ext cx="1053021" cy="506103"/>
          </a:xfrm>
          <a:prstGeom prst="rect">
            <a:avLst/>
          </a:prstGeom>
        </p:spPr>
      </p:pic>
      <p:sp>
        <p:nvSpPr>
          <p:cNvPr id="2" name="Slide Number Placeholder 1">
            <a:extLst>
              <a:ext uri="{FF2B5EF4-FFF2-40B4-BE49-F238E27FC236}">
                <a16:creationId xmlns:a16="http://schemas.microsoft.com/office/drawing/2014/main" id="{6B4DDB5E-05F3-C64B-9934-EFE7C5FFCC5E}"/>
              </a:ext>
            </a:extLst>
          </p:cNvPr>
          <p:cNvSpPr>
            <a:spLocks noGrp="1"/>
          </p:cNvSpPr>
          <p:nvPr>
            <p:ph type="sldNum" sz="quarter" idx="4"/>
          </p:nvPr>
        </p:nvSpPr>
        <p:spPr>
          <a:xfrm>
            <a:off x="3250074" y="6440436"/>
            <a:ext cx="1731580" cy="181084"/>
          </a:xfrm>
          <a:prstGeom prst="rect">
            <a:avLst/>
          </a:prstGeom>
        </p:spPr>
        <p:txBody>
          <a:bodyPr vert="horz" lIns="91440" tIns="45720" rIns="91440" bIns="45720" rtlCol="0" anchor="ctr"/>
          <a:lstStyle>
            <a:lvl1pPr algn="l">
              <a:defRPr sz="1200">
                <a:solidFill>
                  <a:schemeClr val="tx1"/>
                </a:solidFill>
              </a:defRPr>
            </a:lvl1pPr>
          </a:lstStyle>
          <a:p>
            <a:r>
              <a:rPr lang="en-US" dirty="0"/>
              <a:t>Side </a:t>
            </a:r>
            <a:fld id="{F12B50FD-69E6-4F48-A7BF-EFCFFECE7807}" type="slidenum">
              <a:rPr lang="en-US" smtClean="0"/>
              <a:pPr/>
              <a:t>‹nr.›</a:t>
            </a:fld>
            <a:endParaRPr lang="en-US" dirty="0"/>
          </a:p>
        </p:txBody>
      </p:sp>
      <p:pic>
        <p:nvPicPr>
          <p:cNvPr id="3" name="Picture 2">
            <a:extLst>
              <a:ext uri="{FF2B5EF4-FFF2-40B4-BE49-F238E27FC236}">
                <a16:creationId xmlns:a16="http://schemas.microsoft.com/office/drawing/2014/main" id="{FBD6E40A-A610-A442-8CAF-5225E72D4090}"/>
              </a:ext>
            </a:extLst>
          </p:cNvPr>
          <p:cNvPicPr>
            <a:picLocks noChangeAspect="1"/>
          </p:cNvPicPr>
          <p:nvPr userDrawn="1"/>
        </p:nvPicPr>
        <p:blipFill>
          <a:blip r:embed="rId5"/>
          <a:stretch>
            <a:fillRect/>
          </a:stretch>
        </p:blipFill>
        <p:spPr>
          <a:xfrm>
            <a:off x="282124" y="6173193"/>
            <a:ext cx="451128" cy="451128"/>
          </a:xfrm>
          <a:prstGeom prst="rect">
            <a:avLst/>
          </a:prstGeom>
        </p:spPr>
      </p:pic>
      <p:pic>
        <p:nvPicPr>
          <p:cNvPr id="5" name="Picture 4">
            <a:extLst>
              <a:ext uri="{FF2B5EF4-FFF2-40B4-BE49-F238E27FC236}">
                <a16:creationId xmlns:a16="http://schemas.microsoft.com/office/drawing/2014/main" id="{49FC7B9E-1086-EDE3-FB39-588DF88E0740}"/>
              </a:ext>
            </a:extLst>
          </p:cNvPr>
          <p:cNvPicPr>
            <a:picLocks noChangeAspect="1"/>
          </p:cNvPicPr>
          <p:nvPr userDrawn="1"/>
        </p:nvPicPr>
        <p:blipFill>
          <a:blip r:embed="rId6"/>
          <a:stretch>
            <a:fillRect/>
          </a:stretch>
        </p:blipFill>
        <p:spPr>
          <a:xfrm>
            <a:off x="878872" y="6173217"/>
            <a:ext cx="451081" cy="451081"/>
          </a:xfrm>
          <a:prstGeom prst="rect">
            <a:avLst/>
          </a:prstGeom>
        </p:spPr>
      </p:pic>
      <p:pic>
        <p:nvPicPr>
          <p:cNvPr id="6" name="Picture 5">
            <a:extLst>
              <a:ext uri="{FF2B5EF4-FFF2-40B4-BE49-F238E27FC236}">
                <a16:creationId xmlns:a16="http://schemas.microsoft.com/office/drawing/2014/main" id="{C65DD12F-759D-1616-4390-AD66F4B519EA}"/>
              </a:ext>
            </a:extLst>
          </p:cNvPr>
          <p:cNvPicPr>
            <a:picLocks noChangeAspect="1"/>
          </p:cNvPicPr>
          <p:nvPr userDrawn="1"/>
        </p:nvPicPr>
        <p:blipFill>
          <a:blip r:embed="rId7"/>
          <a:stretch>
            <a:fillRect/>
          </a:stretch>
        </p:blipFill>
        <p:spPr>
          <a:xfrm>
            <a:off x="1475573" y="6173217"/>
            <a:ext cx="451081" cy="451081"/>
          </a:xfrm>
          <a:prstGeom prst="rect">
            <a:avLst/>
          </a:prstGeom>
        </p:spPr>
      </p:pic>
      <p:pic>
        <p:nvPicPr>
          <p:cNvPr id="14" name="Picture 13">
            <a:extLst>
              <a:ext uri="{FF2B5EF4-FFF2-40B4-BE49-F238E27FC236}">
                <a16:creationId xmlns:a16="http://schemas.microsoft.com/office/drawing/2014/main" id="{C0C67291-942A-594C-E51F-4AE1E8DBCFE5}"/>
              </a:ext>
            </a:extLst>
          </p:cNvPr>
          <p:cNvPicPr>
            <a:picLocks noChangeAspect="1"/>
          </p:cNvPicPr>
          <p:nvPr userDrawn="1"/>
        </p:nvPicPr>
        <p:blipFill>
          <a:blip r:embed="rId8"/>
          <a:stretch>
            <a:fillRect/>
          </a:stretch>
        </p:blipFill>
        <p:spPr>
          <a:xfrm>
            <a:off x="2072274" y="6173217"/>
            <a:ext cx="451081" cy="451081"/>
          </a:xfrm>
          <a:prstGeom prst="rect">
            <a:avLst/>
          </a:prstGeom>
        </p:spPr>
      </p:pic>
      <p:pic>
        <p:nvPicPr>
          <p:cNvPr id="15" name="Picture 14">
            <a:extLst>
              <a:ext uri="{FF2B5EF4-FFF2-40B4-BE49-F238E27FC236}">
                <a16:creationId xmlns:a16="http://schemas.microsoft.com/office/drawing/2014/main" id="{DFBD4E28-0F1E-9BBB-3B62-815B0EB62844}"/>
              </a:ext>
            </a:extLst>
          </p:cNvPr>
          <p:cNvPicPr>
            <a:picLocks noChangeAspect="1"/>
          </p:cNvPicPr>
          <p:nvPr userDrawn="1"/>
        </p:nvPicPr>
        <p:blipFill>
          <a:blip r:embed="rId9"/>
          <a:stretch>
            <a:fillRect/>
          </a:stretch>
        </p:blipFill>
        <p:spPr>
          <a:xfrm>
            <a:off x="2668976" y="6173217"/>
            <a:ext cx="451081" cy="451081"/>
          </a:xfrm>
          <a:prstGeom prst="rect">
            <a:avLst/>
          </a:prstGeom>
        </p:spPr>
      </p:pic>
    </p:spTree>
    <p:extLst>
      <p:ext uri="{BB962C8B-B14F-4D97-AF65-F5344CB8AC3E}">
        <p14:creationId xmlns:p14="http://schemas.microsoft.com/office/powerpoint/2010/main" val="99562427"/>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4F3A9C-A00C-944E-BAFF-28CAA3E337D7}"/>
              </a:ext>
            </a:extLst>
          </p:cNvPr>
          <p:cNvSpPr/>
          <p:nvPr userDrawn="1"/>
        </p:nvSpPr>
        <p:spPr>
          <a:xfrm flipV="1">
            <a:off x="0" y="5893724"/>
            <a:ext cx="12222000" cy="964275"/>
          </a:xfrm>
          <a:prstGeom prst="rect">
            <a:avLst/>
          </a:prstGeom>
          <a:solidFill>
            <a:srgbClr val="D0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10;&#10;Description automatically generated with medium confidence">
            <a:extLst>
              <a:ext uri="{FF2B5EF4-FFF2-40B4-BE49-F238E27FC236}">
                <a16:creationId xmlns:a16="http://schemas.microsoft.com/office/drawing/2014/main" id="{05F94DE2-72B6-BB4E-B9E2-0D6C45BA11E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34997" y="6148756"/>
            <a:ext cx="895479" cy="461308"/>
          </a:xfrm>
          <a:prstGeom prst="rect">
            <a:avLst/>
          </a:prstGeom>
        </p:spPr>
      </p:pic>
      <p:pic>
        <p:nvPicPr>
          <p:cNvPr id="12" name="Picture 11">
            <a:extLst>
              <a:ext uri="{FF2B5EF4-FFF2-40B4-BE49-F238E27FC236}">
                <a16:creationId xmlns:a16="http://schemas.microsoft.com/office/drawing/2014/main" id="{797E9404-E747-504E-AD67-BCA4F796969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7813" t="32364" r="11474" b="22545"/>
          <a:stretch/>
        </p:blipFill>
        <p:spPr>
          <a:xfrm>
            <a:off x="10560654" y="6133381"/>
            <a:ext cx="1053021" cy="506103"/>
          </a:xfrm>
          <a:prstGeom prst="rect">
            <a:avLst/>
          </a:prstGeom>
        </p:spPr>
      </p:pic>
      <p:sp>
        <p:nvSpPr>
          <p:cNvPr id="2" name="Slide Number Placeholder 1">
            <a:extLst>
              <a:ext uri="{FF2B5EF4-FFF2-40B4-BE49-F238E27FC236}">
                <a16:creationId xmlns:a16="http://schemas.microsoft.com/office/drawing/2014/main" id="{6B4DDB5E-05F3-C64B-9934-EFE7C5FFCC5E}"/>
              </a:ext>
            </a:extLst>
          </p:cNvPr>
          <p:cNvSpPr>
            <a:spLocks noGrp="1"/>
          </p:cNvSpPr>
          <p:nvPr>
            <p:ph type="sldNum" sz="quarter" idx="4"/>
          </p:nvPr>
        </p:nvSpPr>
        <p:spPr>
          <a:xfrm>
            <a:off x="3250074" y="6440436"/>
            <a:ext cx="1731580" cy="181084"/>
          </a:xfrm>
          <a:prstGeom prst="rect">
            <a:avLst/>
          </a:prstGeom>
        </p:spPr>
        <p:txBody>
          <a:bodyPr vert="horz" lIns="91440" tIns="45720" rIns="91440" bIns="45720" rtlCol="0" anchor="ctr"/>
          <a:lstStyle>
            <a:lvl1pPr algn="l">
              <a:defRPr sz="1200">
                <a:solidFill>
                  <a:schemeClr val="tx1"/>
                </a:solidFill>
              </a:defRPr>
            </a:lvl1pPr>
          </a:lstStyle>
          <a:p>
            <a:r>
              <a:rPr lang="en-US" dirty="0"/>
              <a:t>Side </a:t>
            </a:r>
            <a:fld id="{F12B50FD-69E6-4F48-A7BF-EFCFFECE7807}" type="slidenum">
              <a:rPr lang="en-US" smtClean="0"/>
              <a:pPr/>
              <a:t>‹nr.›</a:t>
            </a:fld>
            <a:endParaRPr lang="en-US" dirty="0"/>
          </a:p>
        </p:txBody>
      </p:sp>
      <p:pic>
        <p:nvPicPr>
          <p:cNvPr id="3" name="Picture 2">
            <a:extLst>
              <a:ext uri="{FF2B5EF4-FFF2-40B4-BE49-F238E27FC236}">
                <a16:creationId xmlns:a16="http://schemas.microsoft.com/office/drawing/2014/main" id="{FBD6E40A-A610-A442-8CAF-5225E72D4090}"/>
              </a:ext>
            </a:extLst>
          </p:cNvPr>
          <p:cNvPicPr>
            <a:picLocks noChangeAspect="1"/>
          </p:cNvPicPr>
          <p:nvPr userDrawn="1"/>
        </p:nvPicPr>
        <p:blipFill>
          <a:blip r:embed="rId7"/>
          <a:stretch>
            <a:fillRect/>
          </a:stretch>
        </p:blipFill>
        <p:spPr>
          <a:xfrm>
            <a:off x="282124" y="6173193"/>
            <a:ext cx="451128" cy="451128"/>
          </a:xfrm>
          <a:prstGeom prst="rect">
            <a:avLst/>
          </a:prstGeom>
        </p:spPr>
      </p:pic>
      <p:pic>
        <p:nvPicPr>
          <p:cNvPr id="5" name="Picture 4">
            <a:extLst>
              <a:ext uri="{FF2B5EF4-FFF2-40B4-BE49-F238E27FC236}">
                <a16:creationId xmlns:a16="http://schemas.microsoft.com/office/drawing/2014/main" id="{49FC7B9E-1086-EDE3-FB39-588DF88E0740}"/>
              </a:ext>
            </a:extLst>
          </p:cNvPr>
          <p:cNvPicPr>
            <a:picLocks noChangeAspect="1"/>
          </p:cNvPicPr>
          <p:nvPr userDrawn="1"/>
        </p:nvPicPr>
        <p:blipFill>
          <a:blip r:embed="rId8"/>
          <a:stretch>
            <a:fillRect/>
          </a:stretch>
        </p:blipFill>
        <p:spPr>
          <a:xfrm>
            <a:off x="878872" y="6173217"/>
            <a:ext cx="451081" cy="451081"/>
          </a:xfrm>
          <a:prstGeom prst="rect">
            <a:avLst/>
          </a:prstGeom>
        </p:spPr>
      </p:pic>
      <p:pic>
        <p:nvPicPr>
          <p:cNvPr id="6" name="Picture 5">
            <a:extLst>
              <a:ext uri="{FF2B5EF4-FFF2-40B4-BE49-F238E27FC236}">
                <a16:creationId xmlns:a16="http://schemas.microsoft.com/office/drawing/2014/main" id="{C65DD12F-759D-1616-4390-AD66F4B519EA}"/>
              </a:ext>
            </a:extLst>
          </p:cNvPr>
          <p:cNvPicPr>
            <a:picLocks noChangeAspect="1"/>
          </p:cNvPicPr>
          <p:nvPr userDrawn="1"/>
        </p:nvPicPr>
        <p:blipFill>
          <a:blip r:embed="rId9"/>
          <a:stretch>
            <a:fillRect/>
          </a:stretch>
        </p:blipFill>
        <p:spPr>
          <a:xfrm>
            <a:off x="1475573" y="6173217"/>
            <a:ext cx="451081" cy="451081"/>
          </a:xfrm>
          <a:prstGeom prst="rect">
            <a:avLst/>
          </a:prstGeom>
        </p:spPr>
      </p:pic>
      <p:pic>
        <p:nvPicPr>
          <p:cNvPr id="14" name="Picture 13">
            <a:extLst>
              <a:ext uri="{FF2B5EF4-FFF2-40B4-BE49-F238E27FC236}">
                <a16:creationId xmlns:a16="http://schemas.microsoft.com/office/drawing/2014/main" id="{C0C67291-942A-594C-E51F-4AE1E8DBCFE5}"/>
              </a:ext>
            </a:extLst>
          </p:cNvPr>
          <p:cNvPicPr>
            <a:picLocks noChangeAspect="1"/>
          </p:cNvPicPr>
          <p:nvPr userDrawn="1"/>
        </p:nvPicPr>
        <p:blipFill>
          <a:blip r:embed="rId10"/>
          <a:stretch>
            <a:fillRect/>
          </a:stretch>
        </p:blipFill>
        <p:spPr>
          <a:xfrm>
            <a:off x="2072274" y="6173217"/>
            <a:ext cx="451081" cy="451081"/>
          </a:xfrm>
          <a:prstGeom prst="rect">
            <a:avLst/>
          </a:prstGeom>
        </p:spPr>
      </p:pic>
      <p:pic>
        <p:nvPicPr>
          <p:cNvPr id="15" name="Picture 14">
            <a:extLst>
              <a:ext uri="{FF2B5EF4-FFF2-40B4-BE49-F238E27FC236}">
                <a16:creationId xmlns:a16="http://schemas.microsoft.com/office/drawing/2014/main" id="{DFBD4E28-0F1E-9BBB-3B62-815B0EB62844}"/>
              </a:ext>
            </a:extLst>
          </p:cNvPr>
          <p:cNvPicPr>
            <a:picLocks noChangeAspect="1"/>
          </p:cNvPicPr>
          <p:nvPr userDrawn="1"/>
        </p:nvPicPr>
        <p:blipFill>
          <a:blip r:embed="rId11"/>
          <a:stretch>
            <a:fillRect/>
          </a:stretch>
        </p:blipFill>
        <p:spPr>
          <a:xfrm>
            <a:off x="2668976" y="6173217"/>
            <a:ext cx="451081" cy="451081"/>
          </a:xfrm>
          <a:prstGeom prst="rect">
            <a:avLst/>
          </a:prstGeom>
        </p:spPr>
      </p:pic>
    </p:spTree>
    <p:extLst>
      <p:ext uri="{BB962C8B-B14F-4D97-AF65-F5344CB8AC3E}">
        <p14:creationId xmlns:p14="http://schemas.microsoft.com/office/powerpoint/2010/main" val="2439153792"/>
      </p:ext>
    </p:extLst>
  </p:cSld>
  <p:clrMap bg1="lt1" tx1="dk1" bg2="lt2" tx2="dk2" accent1="accent1" accent2="accent2" accent3="accent3" accent4="accent4" accent5="accent5" accent6="accent6" hlink="hlink" folHlink="folHlink"/>
  <p:sldLayoutIdLst>
    <p:sldLayoutId id="2147483690" r:id="rId1"/>
    <p:sldLayoutId id="2147483795" r:id="rId2"/>
    <p:sldLayoutId id="2147483796"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4F3A9C-A00C-944E-BAFF-28CAA3E337D7}"/>
              </a:ext>
            </a:extLst>
          </p:cNvPr>
          <p:cNvSpPr/>
          <p:nvPr userDrawn="1"/>
        </p:nvSpPr>
        <p:spPr>
          <a:xfrm flipV="1">
            <a:off x="0" y="5893724"/>
            <a:ext cx="12222000" cy="964275"/>
          </a:xfrm>
          <a:prstGeom prst="rect">
            <a:avLst/>
          </a:prstGeom>
          <a:solidFill>
            <a:srgbClr val="D0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10;&#10;Description automatically generated with medium confidence">
            <a:extLst>
              <a:ext uri="{FF2B5EF4-FFF2-40B4-BE49-F238E27FC236}">
                <a16:creationId xmlns:a16="http://schemas.microsoft.com/office/drawing/2014/main" id="{05F94DE2-72B6-BB4E-B9E2-0D6C45BA11E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34997" y="6148756"/>
            <a:ext cx="895479" cy="461308"/>
          </a:xfrm>
          <a:prstGeom prst="rect">
            <a:avLst/>
          </a:prstGeom>
        </p:spPr>
      </p:pic>
      <p:pic>
        <p:nvPicPr>
          <p:cNvPr id="12" name="Picture 11">
            <a:extLst>
              <a:ext uri="{FF2B5EF4-FFF2-40B4-BE49-F238E27FC236}">
                <a16:creationId xmlns:a16="http://schemas.microsoft.com/office/drawing/2014/main" id="{797E9404-E747-504E-AD67-BCA4F796969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7813" t="32364" r="11474" b="22545"/>
          <a:stretch/>
        </p:blipFill>
        <p:spPr>
          <a:xfrm>
            <a:off x="10560654" y="6133381"/>
            <a:ext cx="1053021" cy="506103"/>
          </a:xfrm>
          <a:prstGeom prst="rect">
            <a:avLst/>
          </a:prstGeom>
        </p:spPr>
      </p:pic>
      <p:sp>
        <p:nvSpPr>
          <p:cNvPr id="2" name="Slide Number Placeholder 1">
            <a:extLst>
              <a:ext uri="{FF2B5EF4-FFF2-40B4-BE49-F238E27FC236}">
                <a16:creationId xmlns:a16="http://schemas.microsoft.com/office/drawing/2014/main" id="{6B4DDB5E-05F3-C64B-9934-EFE7C5FFCC5E}"/>
              </a:ext>
            </a:extLst>
          </p:cNvPr>
          <p:cNvSpPr>
            <a:spLocks noGrp="1"/>
          </p:cNvSpPr>
          <p:nvPr>
            <p:ph type="sldNum" sz="quarter" idx="4"/>
          </p:nvPr>
        </p:nvSpPr>
        <p:spPr>
          <a:xfrm>
            <a:off x="3250074" y="6440436"/>
            <a:ext cx="1731580" cy="181084"/>
          </a:xfrm>
          <a:prstGeom prst="rect">
            <a:avLst/>
          </a:prstGeom>
        </p:spPr>
        <p:txBody>
          <a:bodyPr vert="horz" lIns="91440" tIns="45720" rIns="91440" bIns="45720" rtlCol="0" anchor="ctr"/>
          <a:lstStyle>
            <a:lvl1pPr algn="l">
              <a:defRPr sz="1200">
                <a:solidFill>
                  <a:schemeClr val="tx1"/>
                </a:solidFill>
              </a:defRPr>
            </a:lvl1pPr>
          </a:lstStyle>
          <a:p>
            <a:r>
              <a:rPr lang="en-US" dirty="0"/>
              <a:t>Side </a:t>
            </a:r>
            <a:fld id="{F12B50FD-69E6-4F48-A7BF-EFCFFECE7807}" type="slidenum">
              <a:rPr lang="en-US" smtClean="0"/>
              <a:pPr/>
              <a:t>‹nr.›</a:t>
            </a:fld>
            <a:endParaRPr lang="en-US" dirty="0"/>
          </a:p>
        </p:txBody>
      </p:sp>
      <p:pic>
        <p:nvPicPr>
          <p:cNvPr id="3" name="Picture 2">
            <a:extLst>
              <a:ext uri="{FF2B5EF4-FFF2-40B4-BE49-F238E27FC236}">
                <a16:creationId xmlns:a16="http://schemas.microsoft.com/office/drawing/2014/main" id="{FBD6E40A-A610-A442-8CAF-5225E72D4090}"/>
              </a:ext>
            </a:extLst>
          </p:cNvPr>
          <p:cNvPicPr>
            <a:picLocks noChangeAspect="1"/>
          </p:cNvPicPr>
          <p:nvPr userDrawn="1"/>
        </p:nvPicPr>
        <p:blipFill>
          <a:blip r:embed="rId7"/>
          <a:stretch>
            <a:fillRect/>
          </a:stretch>
        </p:blipFill>
        <p:spPr>
          <a:xfrm>
            <a:off x="282124" y="6173193"/>
            <a:ext cx="451128" cy="451128"/>
          </a:xfrm>
          <a:prstGeom prst="rect">
            <a:avLst/>
          </a:prstGeom>
        </p:spPr>
      </p:pic>
      <p:pic>
        <p:nvPicPr>
          <p:cNvPr id="5" name="Picture 4">
            <a:extLst>
              <a:ext uri="{FF2B5EF4-FFF2-40B4-BE49-F238E27FC236}">
                <a16:creationId xmlns:a16="http://schemas.microsoft.com/office/drawing/2014/main" id="{49FC7B9E-1086-EDE3-FB39-588DF88E0740}"/>
              </a:ext>
            </a:extLst>
          </p:cNvPr>
          <p:cNvPicPr>
            <a:picLocks noChangeAspect="1"/>
          </p:cNvPicPr>
          <p:nvPr userDrawn="1"/>
        </p:nvPicPr>
        <p:blipFill>
          <a:blip r:embed="rId8"/>
          <a:stretch>
            <a:fillRect/>
          </a:stretch>
        </p:blipFill>
        <p:spPr>
          <a:xfrm>
            <a:off x="878872" y="6173217"/>
            <a:ext cx="451081" cy="451081"/>
          </a:xfrm>
          <a:prstGeom prst="rect">
            <a:avLst/>
          </a:prstGeom>
        </p:spPr>
      </p:pic>
      <p:pic>
        <p:nvPicPr>
          <p:cNvPr id="6" name="Picture 5">
            <a:extLst>
              <a:ext uri="{FF2B5EF4-FFF2-40B4-BE49-F238E27FC236}">
                <a16:creationId xmlns:a16="http://schemas.microsoft.com/office/drawing/2014/main" id="{C65DD12F-759D-1616-4390-AD66F4B519EA}"/>
              </a:ext>
            </a:extLst>
          </p:cNvPr>
          <p:cNvPicPr>
            <a:picLocks noChangeAspect="1"/>
          </p:cNvPicPr>
          <p:nvPr userDrawn="1"/>
        </p:nvPicPr>
        <p:blipFill>
          <a:blip r:embed="rId9"/>
          <a:stretch>
            <a:fillRect/>
          </a:stretch>
        </p:blipFill>
        <p:spPr>
          <a:xfrm>
            <a:off x="1475573" y="6173217"/>
            <a:ext cx="451081" cy="451081"/>
          </a:xfrm>
          <a:prstGeom prst="rect">
            <a:avLst/>
          </a:prstGeom>
        </p:spPr>
      </p:pic>
      <p:pic>
        <p:nvPicPr>
          <p:cNvPr id="14" name="Picture 13">
            <a:extLst>
              <a:ext uri="{FF2B5EF4-FFF2-40B4-BE49-F238E27FC236}">
                <a16:creationId xmlns:a16="http://schemas.microsoft.com/office/drawing/2014/main" id="{C0C67291-942A-594C-E51F-4AE1E8DBCFE5}"/>
              </a:ext>
            </a:extLst>
          </p:cNvPr>
          <p:cNvPicPr>
            <a:picLocks noChangeAspect="1"/>
          </p:cNvPicPr>
          <p:nvPr userDrawn="1"/>
        </p:nvPicPr>
        <p:blipFill>
          <a:blip r:embed="rId10"/>
          <a:stretch>
            <a:fillRect/>
          </a:stretch>
        </p:blipFill>
        <p:spPr>
          <a:xfrm>
            <a:off x="2072274" y="6173217"/>
            <a:ext cx="451081" cy="451081"/>
          </a:xfrm>
          <a:prstGeom prst="rect">
            <a:avLst/>
          </a:prstGeom>
        </p:spPr>
      </p:pic>
      <p:pic>
        <p:nvPicPr>
          <p:cNvPr id="15" name="Picture 14">
            <a:extLst>
              <a:ext uri="{FF2B5EF4-FFF2-40B4-BE49-F238E27FC236}">
                <a16:creationId xmlns:a16="http://schemas.microsoft.com/office/drawing/2014/main" id="{DFBD4E28-0F1E-9BBB-3B62-815B0EB62844}"/>
              </a:ext>
            </a:extLst>
          </p:cNvPr>
          <p:cNvPicPr>
            <a:picLocks noChangeAspect="1"/>
          </p:cNvPicPr>
          <p:nvPr userDrawn="1"/>
        </p:nvPicPr>
        <p:blipFill>
          <a:blip r:embed="rId11"/>
          <a:stretch>
            <a:fillRect/>
          </a:stretch>
        </p:blipFill>
        <p:spPr>
          <a:xfrm>
            <a:off x="2668976" y="6173217"/>
            <a:ext cx="451081" cy="451081"/>
          </a:xfrm>
          <a:prstGeom prst="rect">
            <a:avLst/>
          </a:prstGeom>
        </p:spPr>
      </p:pic>
    </p:spTree>
    <p:extLst>
      <p:ext uri="{BB962C8B-B14F-4D97-AF65-F5344CB8AC3E}">
        <p14:creationId xmlns:p14="http://schemas.microsoft.com/office/powerpoint/2010/main" val="216628326"/>
      </p:ext>
    </p:extLst>
  </p:cSld>
  <p:clrMap bg1="lt1" tx1="dk1" bg2="lt2" tx2="dk2" accent1="accent1" accent2="accent2" accent3="accent3" accent4="accent4" accent5="accent5" accent6="accent6" hlink="hlink" folHlink="folHlink"/>
  <p:sldLayoutIdLst>
    <p:sldLayoutId id="2147483710" r:id="rId1"/>
    <p:sldLayoutId id="2147483712" r:id="rId2"/>
    <p:sldLayoutId id="2147483714"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Circle&#10;&#10;Description automatically generated with medium confidence">
            <a:extLst>
              <a:ext uri="{FF2B5EF4-FFF2-40B4-BE49-F238E27FC236}">
                <a16:creationId xmlns:a16="http://schemas.microsoft.com/office/drawing/2014/main" id="{B3CA7DFB-3472-9869-9F88-FE5C484F17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0909" y="6075409"/>
            <a:ext cx="1205610" cy="600904"/>
          </a:xfrm>
          <a:prstGeom prst="rect">
            <a:avLst/>
          </a:prstGeom>
        </p:spPr>
      </p:pic>
      <p:sp>
        <p:nvSpPr>
          <p:cNvPr id="3" name="Rectangle 2">
            <a:extLst>
              <a:ext uri="{FF2B5EF4-FFF2-40B4-BE49-F238E27FC236}">
                <a16:creationId xmlns:a16="http://schemas.microsoft.com/office/drawing/2014/main" id="{B0CFC548-7718-A01E-ADB0-E11D270C7B80}"/>
              </a:ext>
            </a:extLst>
          </p:cNvPr>
          <p:cNvSpPr/>
          <p:nvPr userDrawn="1"/>
        </p:nvSpPr>
        <p:spPr>
          <a:xfrm flipV="1">
            <a:off x="-15000" y="0"/>
            <a:ext cx="12222000" cy="5897105"/>
          </a:xfrm>
          <a:prstGeom prst="rect">
            <a:avLst/>
          </a:prstGeom>
          <a:solidFill>
            <a:srgbClr val="D0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Icon&#10;&#10;Description automatically generated">
            <a:extLst>
              <a:ext uri="{FF2B5EF4-FFF2-40B4-BE49-F238E27FC236}">
                <a16:creationId xmlns:a16="http://schemas.microsoft.com/office/drawing/2014/main" id="{BF969409-3581-BB18-350F-EDAA565B4CD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39803" b="26450"/>
          <a:stretch/>
        </p:blipFill>
        <p:spPr>
          <a:xfrm>
            <a:off x="3163824" y="556684"/>
            <a:ext cx="9043176" cy="5340421"/>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A08515F7-D906-C622-2CAA-6843CE943CC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86605" y="5915013"/>
            <a:ext cx="1732636" cy="899563"/>
          </a:xfrm>
          <a:prstGeom prst="rect">
            <a:avLst/>
          </a:prstGeom>
        </p:spPr>
      </p:pic>
    </p:spTree>
    <p:extLst>
      <p:ext uri="{BB962C8B-B14F-4D97-AF65-F5344CB8AC3E}">
        <p14:creationId xmlns:p14="http://schemas.microsoft.com/office/powerpoint/2010/main" val="3175110771"/>
      </p:ext>
    </p:extLst>
  </p:cSld>
  <p:clrMap bg1="lt1" tx1="dk1" bg2="lt2" tx2="dk2" accent1="accent1" accent2="accent2" accent3="accent3" accent4="accent4" accent5="accent5" accent6="accent6" hlink="hlink" folHlink="folHlink"/>
  <p:sldLayoutIdLst>
    <p:sldLayoutId id="2147483726"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8.gif"/></Relationships>
</file>

<file path=ppt/slides/_rels/slide8.xml.rels><?xml version="1.0" encoding="UTF-8" standalone="yes"?>
<Relationships xmlns="http://schemas.openxmlformats.org/package/2006/relationships"><Relationship Id="rId8" Type="http://schemas.openxmlformats.org/officeDocument/2006/relationships/image" Target="../media/image52.emf"/><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54.emf"/><Relationship Id="rId2" Type="http://schemas.openxmlformats.org/officeDocument/2006/relationships/image" Target="../media/image49.png"/><Relationship Id="rId16" Type="http://schemas.openxmlformats.org/officeDocument/2006/relationships/image" Target="../media/image56.emf"/><Relationship Id="rId1" Type="http://schemas.openxmlformats.org/officeDocument/2006/relationships/slideLayout" Target="../slideLayouts/slideLayout12.xml"/><Relationship Id="rId6" Type="http://schemas.openxmlformats.org/officeDocument/2006/relationships/image" Target="../media/image51.emf"/><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53.emf"/><Relationship Id="rId4" Type="http://schemas.openxmlformats.org/officeDocument/2006/relationships/image" Target="../media/image50.emf"/><Relationship Id="rId9" Type="http://schemas.openxmlformats.org/officeDocument/2006/relationships/customXml" Target="../ink/ink4.xml"/><Relationship Id="rId14" Type="http://schemas.openxmlformats.org/officeDocument/2006/relationships/image" Target="../media/image55.emf"/></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577958" y="2176272"/>
            <a:ext cx="9301765" cy="3205854"/>
          </a:xfrm>
        </p:spPr>
        <p:txBody>
          <a:bodyPr/>
          <a:lstStyle/>
          <a:p>
            <a:endParaRPr lang="da-DK" sz="2400" dirty="0"/>
          </a:p>
          <a:p>
            <a:r>
              <a:rPr lang="da-DK" sz="2400" dirty="0"/>
              <a:t>Hvordan skaber man en fælles uddannelseskultur, hvor uddannelse af læger bliver en fælles opgave  </a:t>
            </a:r>
          </a:p>
        </p:txBody>
      </p:sp>
      <p:sp>
        <p:nvSpPr>
          <p:cNvPr id="4" name="Tekstfelt 3"/>
          <p:cNvSpPr txBox="1"/>
          <p:nvPr/>
        </p:nvSpPr>
        <p:spPr>
          <a:xfrm>
            <a:off x="10343284" y="6190633"/>
            <a:ext cx="1660293"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Arial" panose="020B0604020202020204"/>
                <a:ea typeface="+mn-ea"/>
                <a:cs typeface="+mn-cs"/>
              </a:rPr>
              <a:t>Esbjerg  Sygehus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Arial" panose="020B0604020202020204"/>
                <a:ea typeface="+mn-ea"/>
                <a:cs typeface="+mn-cs"/>
              </a:rPr>
              <a:t>Grindsted Sygehus</a:t>
            </a:r>
          </a:p>
        </p:txBody>
      </p:sp>
      <p:sp>
        <p:nvSpPr>
          <p:cNvPr id="3" name="Rektangel 2"/>
          <p:cNvSpPr/>
          <p:nvPr/>
        </p:nvSpPr>
        <p:spPr>
          <a:xfrm>
            <a:off x="630350" y="4519218"/>
            <a:ext cx="659674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rgbClr val="FFFFFF"/>
                </a:solidFill>
                <a:latin typeface="Arial" panose="020B0604020202020204"/>
              </a:rPr>
              <a:t>Uddannelseschef og overlæge i Akutmedicin Ph.</a:t>
            </a:r>
            <a:r>
              <a:rPr kumimoji="0" lang="da-DK" sz="1800" b="0" i="0" u="none" strike="noStrike" kern="1200" cap="none" spc="0" normalizeH="0" baseline="0" noProof="0" dirty="0">
                <a:ln>
                  <a:noFill/>
                </a:ln>
                <a:solidFill>
                  <a:srgbClr val="FFFFFF"/>
                </a:solidFill>
                <a:effectLst/>
                <a:uLnTx/>
                <a:uFillTx/>
                <a:latin typeface="Arial" panose="020B0604020202020204"/>
                <a:ea typeface="+mn-ea"/>
                <a:cs typeface="+mn-cs"/>
              </a:rPr>
              <a:t>d. Dea</a:t>
            </a:r>
            <a:r>
              <a:rPr kumimoji="0" lang="da-DK" sz="1800" b="0" i="0" u="none" strike="noStrike" kern="1200" cap="none" spc="0" normalizeH="0" noProof="0" dirty="0">
                <a:ln>
                  <a:noFill/>
                </a:ln>
                <a:solidFill>
                  <a:srgbClr val="FFFFFF"/>
                </a:solidFill>
                <a:effectLst/>
                <a:uLnTx/>
                <a:uFillTx/>
                <a:latin typeface="Arial" panose="020B0604020202020204"/>
                <a:ea typeface="+mn-ea"/>
                <a:cs typeface="+mn-cs"/>
              </a:rPr>
              <a:t> Kehler</a:t>
            </a:r>
            <a:endParaRPr kumimoji="0" lang="da-DK"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 name="Billede 4"/>
          <p:cNvPicPr>
            <a:picLocks noChangeAspect="1"/>
          </p:cNvPicPr>
          <p:nvPr/>
        </p:nvPicPr>
        <p:blipFill>
          <a:blip r:embed="rId2"/>
          <a:stretch>
            <a:fillRect/>
          </a:stretch>
        </p:blipFill>
        <p:spPr>
          <a:xfrm>
            <a:off x="11000232" y="592003"/>
            <a:ext cx="859536" cy="792549"/>
          </a:xfrm>
          <a:prstGeom prst="rect">
            <a:avLst/>
          </a:prstGeom>
        </p:spPr>
      </p:pic>
      <p:pic>
        <p:nvPicPr>
          <p:cNvPr id="6" name="Billede 5"/>
          <p:cNvPicPr>
            <a:picLocks noChangeAspect="1"/>
          </p:cNvPicPr>
          <p:nvPr/>
        </p:nvPicPr>
        <p:blipFill>
          <a:blip r:embed="rId3"/>
          <a:stretch>
            <a:fillRect/>
          </a:stretch>
        </p:blipFill>
        <p:spPr>
          <a:xfrm>
            <a:off x="9879723" y="592003"/>
            <a:ext cx="1120509" cy="883316"/>
          </a:xfrm>
          <a:prstGeom prst="rect">
            <a:avLst/>
          </a:prstGeom>
        </p:spPr>
      </p:pic>
      <p:pic>
        <p:nvPicPr>
          <p:cNvPr id="7" name="Billede 6"/>
          <p:cNvPicPr>
            <a:picLocks noChangeAspect="1"/>
          </p:cNvPicPr>
          <p:nvPr/>
        </p:nvPicPr>
        <p:blipFill>
          <a:blip r:embed="rId4"/>
          <a:stretch>
            <a:fillRect/>
          </a:stretch>
        </p:blipFill>
        <p:spPr>
          <a:xfrm>
            <a:off x="10357118" y="1682496"/>
            <a:ext cx="1600200" cy="1014983"/>
          </a:xfrm>
          <a:prstGeom prst="rect">
            <a:avLst/>
          </a:prstGeom>
        </p:spPr>
      </p:pic>
    </p:spTree>
    <p:extLst>
      <p:ext uri="{BB962C8B-B14F-4D97-AF65-F5344CB8AC3E}">
        <p14:creationId xmlns:p14="http://schemas.microsoft.com/office/powerpoint/2010/main" val="861719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10</a:t>
            </a:fld>
            <a:endParaRPr lang="en-US" dirty="0"/>
          </a:p>
        </p:txBody>
      </p:sp>
      <p:sp>
        <p:nvSpPr>
          <p:cNvPr id="3" name="Pladsholder til tekst 2"/>
          <p:cNvSpPr>
            <a:spLocks noGrp="1"/>
          </p:cNvSpPr>
          <p:nvPr>
            <p:ph type="body" sz="quarter" idx="12"/>
          </p:nvPr>
        </p:nvSpPr>
        <p:spPr>
          <a:xfrm>
            <a:off x="557213" y="557212"/>
            <a:ext cx="11138398" cy="740365"/>
          </a:xfrm>
        </p:spPr>
        <p:txBody>
          <a:bodyPr/>
          <a:lstStyle/>
          <a:p>
            <a:pPr algn="ctr"/>
            <a:r>
              <a:rPr lang="da-DK" sz="2400" dirty="0"/>
              <a:t>Hvad skal der til for at skabe en fælles uddannelseskultur</a:t>
            </a:r>
          </a:p>
        </p:txBody>
      </p:sp>
      <p:sp>
        <p:nvSpPr>
          <p:cNvPr id="5" name="Pladsholder til tekst 4"/>
          <p:cNvSpPr>
            <a:spLocks noGrp="1"/>
          </p:cNvSpPr>
          <p:nvPr>
            <p:ph type="body" sz="quarter" idx="14"/>
          </p:nvPr>
        </p:nvSpPr>
        <p:spPr>
          <a:xfrm>
            <a:off x="478972" y="1193074"/>
            <a:ext cx="10711542" cy="4693920"/>
          </a:xfrm>
        </p:spPr>
        <p:txBody>
          <a:bodyPr/>
          <a:lstStyle/>
          <a:p>
            <a:r>
              <a:rPr lang="da-DK" dirty="0"/>
              <a:t>Fælles retning og gearskifte tilpasset virkeligheden</a:t>
            </a:r>
          </a:p>
          <a:p>
            <a:r>
              <a:rPr lang="da-DK" dirty="0"/>
              <a:t>Fælles vision og mission</a:t>
            </a:r>
          </a:p>
          <a:p>
            <a:r>
              <a:rPr lang="da-DK" dirty="0"/>
              <a:t>Et </a:t>
            </a:r>
            <a:r>
              <a:rPr lang="da-DK" dirty="0" err="1"/>
              <a:t>transformativt</a:t>
            </a:r>
            <a:r>
              <a:rPr lang="da-DK" dirty="0"/>
              <a:t> </a:t>
            </a:r>
            <a:r>
              <a:rPr lang="da-DK" dirty="0" err="1"/>
              <a:t>mindset</a:t>
            </a:r>
            <a:r>
              <a:rPr lang="da-DK" dirty="0"/>
              <a:t> </a:t>
            </a:r>
          </a:p>
          <a:p>
            <a:r>
              <a:rPr lang="da-DK" dirty="0"/>
              <a:t>Psykologisk tryghed</a:t>
            </a:r>
          </a:p>
          <a:p>
            <a:r>
              <a:rPr lang="da-DK" dirty="0"/>
              <a:t>Fælles Værdier</a:t>
            </a:r>
          </a:p>
          <a:p>
            <a:r>
              <a:rPr lang="da-DK" dirty="0"/>
              <a:t>Moderne Kulturledelse </a:t>
            </a:r>
          </a:p>
          <a:p>
            <a:r>
              <a:rPr lang="da-DK" dirty="0"/>
              <a:t>Digital lærings- og uddannelsesplatform</a:t>
            </a:r>
          </a:p>
          <a:p>
            <a:r>
              <a:rPr lang="da-DK" dirty="0"/>
              <a:t>Et moderne uddannelsesmonitoreringssystem </a:t>
            </a:r>
          </a:p>
          <a:p>
            <a:r>
              <a:rPr lang="da-DK" dirty="0"/>
              <a:t>En moderne uddannelsesorganisation</a:t>
            </a:r>
          </a:p>
          <a:p>
            <a:r>
              <a:rPr lang="da-DK" dirty="0"/>
              <a:t>Nedlæggelse af hierarkiet, når det ikke handler om medicinske ekspertopgaver</a:t>
            </a:r>
          </a:p>
          <a:p>
            <a:r>
              <a:rPr lang="da-DK" dirty="0"/>
              <a:t>Alle bidrager til uddannelse praksis</a:t>
            </a:r>
          </a:p>
          <a:p>
            <a:r>
              <a:rPr lang="da-DK" dirty="0"/>
              <a:t>Simulation både mono og tværfaglig</a:t>
            </a:r>
          </a:p>
          <a:p>
            <a:r>
              <a:rPr lang="da-DK" dirty="0"/>
              <a:t>Supervision   </a:t>
            </a:r>
          </a:p>
          <a:p>
            <a:r>
              <a:rPr lang="da-DK" dirty="0"/>
              <a:t>Feedback </a:t>
            </a:r>
          </a:p>
          <a:p>
            <a:r>
              <a:rPr lang="da-DK" dirty="0" err="1"/>
              <a:t>Faculty</a:t>
            </a:r>
            <a:r>
              <a:rPr lang="da-DK" dirty="0"/>
              <a:t> </a:t>
            </a:r>
            <a:r>
              <a:rPr lang="da-DK" dirty="0" err="1"/>
              <a:t>development</a:t>
            </a:r>
            <a:endParaRPr lang="da-DK" dirty="0"/>
          </a:p>
          <a:p>
            <a:endParaRPr lang="da-DK" dirty="0"/>
          </a:p>
        </p:txBody>
      </p:sp>
      <p:sp>
        <p:nvSpPr>
          <p:cNvPr id="7" name="Pladsholder til tekst 6"/>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1342897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11</a:t>
            </a:fld>
            <a:endParaRPr lang="en-US" dirty="0"/>
          </a:p>
        </p:txBody>
      </p:sp>
      <p:sp>
        <p:nvSpPr>
          <p:cNvPr id="3" name="Pladsholder til tekst 2"/>
          <p:cNvSpPr>
            <a:spLocks noGrp="1"/>
          </p:cNvSpPr>
          <p:nvPr>
            <p:ph type="body" sz="quarter" idx="12"/>
          </p:nvPr>
        </p:nvSpPr>
        <p:spPr>
          <a:xfrm>
            <a:off x="557213" y="616610"/>
            <a:ext cx="6601234" cy="550038"/>
          </a:xfrm>
        </p:spPr>
        <p:txBody>
          <a:bodyPr/>
          <a:lstStyle/>
          <a:p>
            <a:pPr algn="ctr"/>
            <a:r>
              <a:rPr lang="da-DK" sz="2400" dirty="0"/>
              <a:t>	Gearskift </a:t>
            </a:r>
          </a:p>
        </p:txBody>
      </p:sp>
      <p:sp>
        <p:nvSpPr>
          <p:cNvPr id="7" name="Pladsholder til tekst 6"/>
          <p:cNvSpPr>
            <a:spLocks noGrp="1"/>
          </p:cNvSpPr>
          <p:nvPr>
            <p:ph type="body" sz="quarter" idx="11"/>
          </p:nvPr>
        </p:nvSpPr>
        <p:spPr/>
        <p:txBody>
          <a:bodyPr/>
          <a:lstStyle/>
          <a:p>
            <a:endParaRPr lang="da-DK"/>
          </a:p>
        </p:txBody>
      </p:sp>
      <p:sp>
        <p:nvSpPr>
          <p:cNvPr id="8" name="Rectangle 1"/>
          <p:cNvSpPr>
            <a:spLocks noGrp="1" noChangeArrowheads="1"/>
          </p:cNvSpPr>
          <p:nvPr>
            <p:ph type="body" sz="quarter" idx="14"/>
          </p:nvPr>
        </p:nvSpPr>
        <p:spPr bwMode="auto">
          <a:xfrm>
            <a:off x="175567" y="2077550"/>
            <a:ext cx="8611383" cy="94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348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a-DK" altLang="da-DK" sz="1800" dirty="0">
                <a:latin typeface="ApercuPro"/>
              </a:rPr>
              <a:t>” Vi vil alle </a:t>
            </a:r>
            <a:r>
              <a:rPr kumimoji="0" lang="da-DK" altLang="da-DK" sz="1800" b="0" i="0" u="none" strike="noStrike" cap="none" normalizeH="0" baseline="0" dirty="0">
                <a:ln>
                  <a:noFill/>
                </a:ln>
                <a:effectLst/>
                <a:latin typeface="ApercuPro"/>
              </a:rPr>
              <a:t>gerne leve et aktivt liv med fuldt tryk på så vel arbejdsliv som fritid. </a:t>
            </a:r>
          </a:p>
          <a:p>
            <a:pPr marL="0" marR="0" lvl="0" indent="0" algn="l" defTabSz="914400" rtl="0" eaLnBrk="0" fontAlgn="base" latinLnBrk="0" hangingPunct="0">
              <a:lnSpc>
                <a:spcPct val="100000"/>
              </a:lnSpc>
              <a:spcBef>
                <a:spcPct val="0"/>
              </a:spcBef>
              <a:spcAft>
                <a:spcPct val="0"/>
              </a:spcAft>
              <a:buClrTx/>
              <a:buSzTx/>
              <a:buFontTx/>
              <a:buNone/>
              <a:tabLst/>
            </a:pPr>
            <a:r>
              <a:rPr lang="da-DK" altLang="da-DK" sz="1800" dirty="0">
                <a:latin typeface="ApercuPro"/>
              </a:rPr>
              <a:t>Men</a:t>
            </a:r>
            <a:r>
              <a:rPr kumimoji="0" lang="da-DK" altLang="da-DK" sz="1800" b="0" i="0" u="none" strike="noStrike" cap="none" normalizeH="0" baseline="0" dirty="0">
                <a:ln>
                  <a:noFill/>
                </a:ln>
                <a:effectLst/>
                <a:latin typeface="ApercuPro"/>
              </a:rPr>
              <a:t> skal vi yde for fuld kraft, skal vi også lære at tanke op og holde pause”.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800" b="0" i="0" u="none" strike="noStrike" cap="none" normalizeH="0" baseline="0" dirty="0">
                <a:ln>
                  <a:noFill/>
                </a:ln>
                <a:effectLst/>
                <a:latin typeface="ApercuPro"/>
              </a:rPr>
              <a:t> </a:t>
            </a:r>
            <a:endParaRPr kumimoji="0" lang="da-DK" altLang="da-DK" sz="1800" b="0" i="0" u="none" strike="noStrike" cap="none" normalizeH="0" baseline="0" dirty="0">
              <a:ln>
                <a:noFill/>
              </a:ln>
              <a:effectLst/>
              <a:latin typeface="Arial" panose="020B0604020202020204" pitchFamily="34" charset="0"/>
            </a:endParaRPr>
          </a:p>
        </p:txBody>
      </p:sp>
      <p:pic>
        <p:nvPicPr>
          <p:cNvPr id="10" name="Billede 9"/>
          <p:cNvPicPr>
            <a:picLocks noChangeAspect="1"/>
          </p:cNvPicPr>
          <p:nvPr/>
        </p:nvPicPr>
        <p:blipFill>
          <a:blip r:embed="rId2"/>
          <a:stretch>
            <a:fillRect/>
          </a:stretch>
        </p:blipFill>
        <p:spPr>
          <a:xfrm>
            <a:off x="9466117" y="768927"/>
            <a:ext cx="2136281" cy="2242634"/>
          </a:xfrm>
          <a:prstGeom prst="rect">
            <a:avLst/>
          </a:prstGeom>
        </p:spPr>
      </p:pic>
      <p:sp>
        <p:nvSpPr>
          <p:cNvPr id="11" name="Tekstfelt 10"/>
          <p:cNvSpPr txBox="1"/>
          <p:nvPr/>
        </p:nvSpPr>
        <p:spPr>
          <a:xfrm>
            <a:off x="175567" y="1248325"/>
            <a:ext cx="8209898" cy="1138773"/>
          </a:xfrm>
          <a:prstGeom prst="rect">
            <a:avLst/>
          </a:prstGeom>
          <a:noFill/>
        </p:spPr>
        <p:txBody>
          <a:bodyPr wrap="square" rtlCol="0">
            <a:spAutoFit/>
          </a:bodyPr>
          <a:lstStyle/>
          <a:p>
            <a:pPr algn="l"/>
            <a:r>
              <a:rPr lang="da-DK" b="0" dirty="0">
                <a:effectLst/>
                <a:latin typeface="+mn-lt"/>
              </a:rPr>
              <a:t>Det er i pausen, det er muligt at få kontakt med essens, visdom og gode løsninger på udfordringer</a:t>
            </a:r>
          </a:p>
          <a:p>
            <a:pPr algn="l"/>
            <a:endParaRPr lang="da-DK" sz="1600" dirty="0"/>
          </a:p>
          <a:p>
            <a:pPr algn="l"/>
            <a:endParaRPr lang="da-DK" sz="1600" b="0" dirty="0">
              <a:effectLst/>
              <a:latin typeface="+mn-lt"/>
            </a:endParaRPr>
          </a:p>
        </p:txBody>
      </p:sp>
      <p:pic>
        <p:nvPicPr>
          <p:cNvPr id="12" name="Billede 11"/>
          <p:cNvPicPr>
            <a:picLocks noChangeAspect="1"/>
          </p:cNvPicPr>
          <p:nvPr/>
        </p:nvPicPr>
        <p:blipFill>
          <a:blip r:embed="rId3"/>
          <a:stretch>
            <a:fillRect/>
          </a:stretch>
        </p:blipFill>
        <p:spPr>
          <a:xfrm>
            <a:off x="9393382" y="3883482"/>
            <a:ext cx="2285999" cy="1636548"/>
          </a:xfrm>
          <a:prstGeom prst="rect">
            <a:avLst/>
          </a:prstGeom>
        </p:spPr>
      </p:pic>
      <p:sp>
        <p:nvSpPr>
          <p:cNvPr id="6" name="Nedadgående pil 5"/>
          <p:cNvSpPr/>
          <p:nvPr/>
        </p:nvSpPr>
        <p:spPr>
          <a:xfrm>
            <a:off x="4310743" y="2729238"/>
            <a:ext cx="97971" cy="6990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p:cNvSpPr txBox="1"/>
          <p:nvPr/>
        </p:nvSpPr>
        <p:spPr>
          <a:xfrm>
            <a:off x="269966" y="3428290"/>
            <a:ext cx="9283337" cy="1508525"/>
          </a:xfrm>
          <a:prstGeom prst="rect">
            <a:avLst/>
          </a:prstGeom>
          <a:noFill/>
        </p:spPr>
        <p:txBody>
          <a:bodyPr wrap="square" rtlCol="0">
            <a:spAutoFit/>
          </a:bodyPr>
          <a:lstStyle/>
          <a:p>
            <a:pPr algn="l"/>
            <a:r>
              <a:rPr lang="da-DK" b="0" dirty="0">
                <a:effectLst/>
              </a:rPr>
              <a:t>Vi skal have krydspunkter i klinikken og møder, hvor vi standser op: </a:t>
            </a:r>
          </a:p>
          <a:p>
            <a:pPr algn="l"/>
            <a:r>
              <a:rPr lang="da-DK" b="0" dirty="0">
                <a:effectLst/>
              </a:rPr>
              <a:t>Hver </a:t>
            </a:r>
            <a:r>
              <a:rPr lang="da-DK" dirty="0"/>
              <a:t>patient skal opfattes som en uddannelsessituation</a:t>
            </a:r>
          </a:p>
          <a:p>
            <a:pPr algn="l"/>
            <a:r>
              <a:rPr lang="da-DK" dirty="0"/>
              <a:t>Vi skal uddanne hinanden systematisk og deltage aktivt i </a:t>
            </a:r>
            <a:r>
              <a:rPr lang="da-DK" dirty="0" err="1"/>
              <a:t>uddannelsestilbudene</a:t>
            </a:r>
            <a:r>
              <a:rPr lang="da-DK" dirty="0"/>
              <a:t> </a:t>
            </a:r>
          </a:p>
          <a:p>
            <a:pPr algn="l"/>
            <a:r>
              <a:rPr lang="da-DK" dirty="0"/>
              <a:t>Der skal være mulighed for ad hoc uddannelse via en digital læringsplatform</a:t>
            </a:r>
          </a:p>
          <a:p>
            <a:pPr algn="l"/>
            <a:r>
              <a:rPr lang="da-DK" dirty="0"/>
              <a:t>Tværfaglige uddannelsesrum og uddannelsestilbud i hverdagen</a:t>
            </a:r>
            <a:endParaRPr lang="da-DK" b="0" dirty="0">
              <a:effectLst/>
            </a:endParaRPr>
          </a:p>
        </p:txBody>
      </p:sp>
    </p:spTree>
    <p:extLst>
      <p:ext uri="{BB962C8B-B14F-4D97-AF65-F5344CB8AC3E}">
        <p14:creationId xmlns:p14="http://schemas.microsoft.com/office/powerpoint/2010/main" val="3780256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12</a:t>
            </a:fld>
            <a:endParaRPr lang="en-US" dirty="0"/>
          </a:p>
        </p:txBody>
      </p:sp>
      <p:sp>
        <p:nvSpPr>
          <p:cNvPr id="3" name="Pladsholder til tekst 2"/>
          <p:cNvSpPr>
            <a:spLocks noGrp="1"/>
          </p:cNvSpPr>
          <p:nvPr>
            <p:ph type="body" sz="quarter" idx="12"/>
          </p:nvPr>
        </p:nvSpPr>
        <p:spPr>
          <a:xfrm>
            <a:off x="557213" y="557213"/>
            <a:ext cx="11246860" cy="731260"/>
          </a:xfrm>
        </p:spPr>
        <p:txBody>
          <a:bodyPr/>
          <a:lstStyle/>
          <a:p>
            <a:r>
              <a:rPr lang="da-DK" sz="2400" dirty="0"/>
              <a:t>Retningsskift</a:t>
            </a:r>
            <a:r>
              <a:rPr lang="da-DK" dirty="0"/>
              <a:t> </a:t>
            </a:r>
          </a:p>
        </p:txBody>
      </p:sp>
      <p:sp>
        <p:nvSpPr>
          <p:cNvPr id="7" name="Pladsholder til tekst 6"/>
          <p:cNvSpPr>
            <a:spLocks noGrp="1"/>
          </p:cNvSpPr>
          <p:nvPr>
            <p:ph type="body" sz="quarter" idx="11"/>
          </p:nvPr>
        </p:nvSpPr>
        <p:spPr/>
        <p:txBody>
          <a:bodyPr/>
          <a:lstStyle/>
          <a:p>
            <a:endParaRPr lang="da-DK"/>
          </a:p>
        </p:txBody>
      </p:sp>
      <p:pic>
        <p:nvPicPr>
          <p:cNvPr id="6" name="Billede 5"/>
          <p:cNvPicPr>
            <a:picLocks noChangeAspect="1"/>
          </p:cNvPicPr>
          <p:nvPr/>
        </p:nvPicPr>
        <p:blipFill>
          <a:blip r:embed="rId2"/>
          <a:stretch>
            <a:fillRect/>
          </a:stretch>
        </p:blipFill>
        <p:spPr>
          <a:xfrm>
            <a:off x="1745295" y="2177142"/>
            <a:ext cx="3427596" cy="2251414"/>
          </a:xfrm>
          <a:prstGeom prst="rect">
            <a:avLst/>
          </a:prstGeom>
        </p:spPr>
      </p:pic>
      <p:graphicFrame>
        <p:nvGraphicFramePr>
          <p:cNvPr id="9" name="Diagram 8"/>
          <p:cNvGraphicFramePr/>
          <p:nvPr>
            <p:extLst>
              <p:ext uri="{D42A27DB-BD31-4B8C-83A1-F6EECF244321}">
                <p14:modId xmlns:p14="http://schemas.microsoft.com/office/powerpoint/2010/main" val="3064718244"/>
              </p:ext>
            </p:extLst>
          </p:nvPr>
        </p:nvGraphicFramePr>
        <p:xfrm>
          <a:off x="5422226" y="1541418"/>
          <a:ext cx="6499808" cy="4596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Højrepil 9"/>
          <p:cNvSpPr/>
          <p:nvPr/>
        </p:nvSpPr>
        <p:spPr>
          <a:xfrm rot="19074606">
            <a:off x="5078601" y="2301769"/>
            <a:ext cx="1065869" cy="594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Højrepil 11"/>
          <p:cNvSpPr/>
          <p:nvPr/>
        </p:nvSpPr>
        <p:spPr>
          <a:xfrm flipV="1">
            <a:off x="5196110" y="3779519"/>
            <a:ext cx="1314220" cy="1449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Ellipse 3"/>
          <p:cNvSpPr/>
          <p:nvPr/>
        </p:nvSpPr>
        <p:spPr>
          <a:xfrm>
            <a:off x="5611536" y="922843"/>
            <a:ext cx="2011680" cy="10887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populationsansvar</a:t>
            </a:r>
          </a:p>
        </p:txBody>
      </p:sp>
      <p:sp>
        <p:nvSpPr>
          <p:cNvPr id="8" name="Nedadgående pil 7"/>
          <p:cNvSpPr/>
          <p:nvPr/>
        </p:nvSpPr>
        <p:spPr>
          <a:xfrm rot="18368302">
            <a:off x="3283426" y="4315427"/>
            <a:ext cx="135873" cy="8069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p:cNvSpPr/>
          <p:nvPr/>
        </p:nvSpPr>
        <p:spPr>
          <a:xfrm>
            <a:off x="3805646" y="4800125"/>
            <a:ext cx="2133600" cy="7646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Generalist</a:t>
            </a:r>
          </a:p>
          <a:p>
            <a:pPr algn="ctr"/>
            <a:r>
              <a:rPr lang="da-DK" dirty="0"/>
              <a:t>kompetencer </a:t>
            </a:r>
          </a:p>
        </p:txBody>
      </p:sp>
      <p:sp>
        <p:nvSpPr>
          <p:cNvPr id="16" name="Ellipse 15"/>
          <p:cNvSpPr/>
          <p:nvPr/>
        </p:nvSpPr>
        <p:spPr>
          <a:xfrm>
            <a:off x="3070147" y="304268"/>
            <a:ext cx="2729762" cy="717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Nationale retningslinjer </a:t>
            </a:r>
          </a:p>
        </p:txBody>
      </p:sp>
      <p:sp>
        <p:nvSpPr>
          <p:cNvPr id="17" name="Opadgående pil 16"/>
          <p:cNvSpPr/>
          <p:nvPr/>
        </p:nvSpPr>
        <p:spPr>
          <a:xfrm rot="3105780" flipH="1">
            <a:off x="3588996" y="965750"/>
            <a:ext cx="76782" cy="1358391"/>
          </a:xfrm>
          <a:prstGeom prst="upArrow">
            <a:avLst>
              <a:gd name="adj1" fmla="val 50000"/>
              <a:gd name="adj2" fmla="val 500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752797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13</a:t>
            </a:fld>
            <a:endParaRPr lang="en-US" dirty="0"/>
          </a:p>
        </p:txBody>
      </p:sp>
      <p:sp>
        <p:nvSpPr>
          <p:cNvPr id="8" name="Pladsholder til tekst 7"/>
          <p:cNvSpPr>
            <a:spLocks noGrp="1"/>
          </p:cNvSpPr>
          <p:nvPr>
            <p:ph type="body" sz="quarter" idx="13"/>
          </p:nvPr>
        </p:nvSpPr>
        <p:spPr>
          <a:xfrm>
            <a:off x="310896" y="412930"/>
            <a:ext cx="10552176" cy="495108"/>
          </a:xfrm>
        </p:spPr>
        <p:txBody>
          <a:bodyPr/>
          <a:lstStyle/>
          <a:p>
            <a:pPr algn="ctr"/>
            <a:r>
              <a:rPr lang="da-DK" sz="1800" dirty="0">
                <a:solidFill>
                  <a:schemeClr val="tx2"/>
                </a:solidFill>
              </a:rPr>
              <a:t>En fælles mission og vision skaber en fælles uddannelseskultur</a:t>
            </a:r>
          </a:p>
        </p:txBody>
      </p:sp>
      <p:sp>
        <p:nvSpPr>
          <p:cNvPr id="7" name="Rektangel 6"/>
          <p:cNvSpPr/>
          <p:nvPr/>
        </p:nvSpPr>
        <p:spPr>
          <a:xfrm>
            <a:off x="992777" y="1654629"/>
            <a:ext cx="5686697" cy="923330"/>
          </a:xfrm>
          <a:prstGeom prst="rect">
            <a:avLst/>
          </a:prstGeom>
          <a:solidFill>
            <a:srgbClr val="92D050"/>
          </a:solidFill>
        </p:spPr>
        <p:txBody>
          <a:bodyPr wrap="square">
            <a:spAutoFit/>
          </a:bodyPr>
          <a:lstStyle/>
          <a:p>
            <a:r>
              <a:rPr lang="en-US" dirty="0"/>
              <a:t>We will provide an unparalleled </a:t>
            </a:r>
          </a:p>
          <a:p>
            <a:r>
              <a:rPr lang="en-US" dirty="0"/>
              <a:t>experience as the most trusted partner for </a:t>
            </a:r>
          </a:p>
          <a:p>
            <a:r>
              <a:rPr lang="en-US" dirty="0"/>
              <a:t>health care</a:t>
            </a:r>
          </a:p>
        </p:txBody>
      </p:sp>
      <p:sp>
        <p:nvSpPr>
          <p:cNvPr id="9" name="Rektangel 8"/>
          <p:cNvSpPr/>
          <p:nvPr/>
        </p:nvSpPr>
        <p:spPr>
          <a:xfrm>
            <a:off x="5216434" y="3091543"/>
            <a:ext cx="6479177" cy="1200329"/>
          </a:xfrm>
          <a:prstGeom prst="rect">
            <a:avLst/>
          </a:prstGeom>
          <a:solidFill>
            <a:schemeClr val="accent2"/>
          </a:solidFill>
        </p:spPr>
        <p:txBody>
          <a:bodyPr wrap="square">
            <a:spAutoFit/>
          </a:bodyPr>
          <a:lstStyle/>
          <a:p>
            <a:r>
              <a:rPr lang="en-US" dirty="0"/>
              <a:t>“The only interest to be considered is the interest of the patient” </a:t>
            </a:r>
          </a:p>
          <a:p>
            <a:r>
              <a:rPr lang="en-US" dirty="0"/>
              <a:t>		</a:t>
            </a:r>
          </a:p>
          <a:p>
            <a:r>
              <a:rPr lang="en-US" dirty="0"/>
              <a:t>“The first interest to be considered is the interest of the patient</a:t>
            </a:r>
            <a:endParaRPr lang="da-DK" dirty="0"/>
          </a:p>
        </p:txBody>
      </p:sp>
    </p:spTree>
    <p:extLst>
      <p:ext uri="{BB962C8B-B14F-4D97-AF65-F5344CB8AC3E}">
        <p14:creationId xmlns:p14="http://schemas.microsoft.com/office/powerpoint/2010/main" val="1988309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14</a:t>
            </a:fld>
            <a:endParaRPr lang="en-US" dirty="0"/>
          </a:p>
        </p:txBody>
      </p:sp>
      <p:pic>
        <p:nvPicPr>
          <p:cNvPr id="4" name="Billede 3"/>
          <p:cNvPicPr>
            <a:picLocks noChangeAspect="1"/>
          </p:cNvPicPr>
          <p:nvPr/>
        </p:nvPicPr>
        <p:blipFill>
          <a:blip r:embed="rId3"/>
          <a:stretch>
            <a:fillRect/>
          </a:stretch>
        </p:blipFill>
        <p:spPr>
          <a:xfrm>
            <a:off x="11027664" y="391887"/>
            <a:ext cx="572152" cy="723681"/>
          </a:xfrm>
          <a:prstGeom prst="rect">
            <a:avLst/>
          </a:prstGeom>
        </p:spPr>
      </p:pic>
      <p:sp>
        <p:nvSpPr>
          <p:cNvPr id="8" name="Pladsholder til tekst 7"/>
          <p:cNvSpPr>
            <a:spLocks noGrp="1"/>
          </p:cNvSpPr>
          <p:nvPr>
            <p:ph type="body" sz="quarter" idx="13"/>
          </p:nvPr>
        </p:nvSpPr>
        <p:spPr>
          <a:xfrm>
            <a:off x="304800" y="416412"/>
            <a:ext cx="9872472" cy="495108"/>
          </a:xfrm>
        </p:spPr>
        <p:txBody>
          <a:bodyPr/>
          <a:lstStyle/>
          <a:p>
            <a:pPr algn="ctr"/>
            <a:r>
              <a:rPr lang="da-DK" sz="1800" dirty="0">
                <a:solidFill>
                  <a:schemeClr val="tx2"/>
                </a:solidFill>
              </a:rPr>
              <a:t>En fælles uddannelseskultur skabes gennem et fælles transformerende </a:t>
            </a:r>
            <a:r>
              <a:rPr lang="da-DK" sz="1800" dirty="0" err="1">
                <a:solidFill>
                  <a:schemeClr val="tx2"/>
                </a:solidFill>
              </a:rPr>
              <a:t>mindset</a:t>
            </a:r>
            <a:r>
              <a:rPr lang="da-DK" sz="1800" dirty="0">
                <a:solidFill>
                  <a:schemeClr val="tx2"/>
                </a:solidFill>
              </a:rPr>
              <a:t> </a:t>
            </a:r>
          </a:p>
        </p:txBody>
      </p:sp>
      <p:sp>
        <p:nvSpPr>
          <p:cNvPr id="5" name="Rektangel 4"/>
          <p:cNvSpPr/>
          <p:nvPr/>
        </p:nvSpPr>
        <p:spPr>
          <a:xfrm>
            <a:off x="8553691" y="1115568"/>
            <a:ext cx="3046125" cy="3785652"/>
          </a:xfrm>
          <a:prstGeom prst="rect">
            <a:avLst/>
          </a:prstGeom>
        </p:spPr>
        <p:txBody>
          <a:bodyPr wrap="square">
            <a:spAutoFit/>
          </a:bodyPr>
          <a:lstStyle/>
          <a:p>
            <a:pPr fontAlgn="base"/>
            <a:endParaRPr lang="en-US" altLang="da-DK" sz="1200" b="1" dirty="0">
              <a:solidFill>
                <a:srgbClr val="202124"/>
              </a:solidFill>
              <a:latin typeface="mayo-sans"/>
            </a:endParaRPr>
          </a:p>
          <a:p>
            <a:pPr fontAlgn="base"/>
            <a:r>
              <a:rPr lang="en-US" altLang="da-DK" sz="1200" b="1" dirty="0">
                <a:solidFill>
                  <a:srgbClr val="FF0000"/>
                </a:solidFill>
                <a:latin typeface="mayo-sans"/>
              </a:rPr>
              <a:t>“</a:t>
            </a:r>
            <a:r>
              <a:rPr lang="en-US" altLang="da-DK" sz="1200" b="1" dirty="0">
                <a:solidFill>
                  <a:schemeClr val="accent2"/>
                </a:solidFill>
                <a:latin typeface="mayo-sans"/>
              </a:rPr>
              <a:t>The small and the </a:t>
            </a:r>
            <a:r>
              <a:rPr lang="da-DK" altLang="da-DK" sz="1200" b="1" dirty="0" err="1">
                <a:solidFill>
                  <a:schemeClr val="accent2"/>
                </a:solidFill>
                <a:latin typeface="inherit"/>
              </a:rPr>
              <a:t>big</a:t>
            </a:r>
            <a:r>
              <a:rPr lang="da-DK" altLang="da-DK" sz="1200" b="1" dirty="0">
                <a:solidFill>
                  <a:schemeClr val="accent2"/>
                </a:solidFill>
                <a:latin typeface="inherit"/>
              </a:rPr>
              <a:t> </a:t>
            </a:r>
            <a:r>
              <a:rPr lang="da-DK" altLang="da-DK" sz="1200" b="1" dirty="0" err="1">
                <a:solidFill>
                  <a:schemeClr val="accent2"/>
                </a:solidFill>
                <a:latin typeface="inherit"/>
              </a:rPr>
              <a:t>picture</a:t>
            </a:r>
            <a:r>
              <a:rPr lang="da-DK" altLang="da-DK" sz="1200" b="1" dirty="0">
                <a:solidFill>
                  <a:schemeClr val="accent2"/>
                </a:solidFill>
                <a:latin typeface="inherit"/>
              </a:rPr>
              <a:t>” i sundhedsvæsenet </a:t>
            </a:r>
          </a:p>
          <a:p>
            <a:pPr fontAlgn="base"/>
            <a:endParaRPr lang="da-DK" altLang="da-DK" sz="1200" b="1" dirty="0">
              <a:solidFill>
                <a:schemeClr val="accent2"/>
              </a:solidFill>
              <a:latin typeface="inherit"/>
            </a:endParaRPr>
          </a:p>
          <a:p>
            <a:pPr fontAlgn="base"/>
            <a:r>
              <a:rPr lang="da-DK" altLang="da-DK" sz="1200" b="1" dirty="0">
                <a:solidFill>
                  <a:schemeClr val="accent2"/>
                </a:solidFill>
                <a:latin typeface="inherit"/>
              </a:rPr>
              <a:t>Brobygning mellem data og afdelings siloer og teknologisk innovation  </a:t>
            </a:r>
          </a:p>
          <a:p>
            <a:pPr fontAlgn="base"/>
            <a:endParaRPr lang="da-DK" altLang="da-DK" sz="1200" b="1" dirty="0">
              <a:solidFill>
                <a:schemeClr val="accent2"/>
              </a:solidFill>
              <a:latin typeface="inherit"/>
            </a:endParaRPr>
          </a:p>
          <a:p>
            <a:pPr fontAlgn="base"/>
            <a:r>
              <a:rPr lang="da-DK" altLang="da-DK" sz="1200" b="1" dirty="0">
                <a:solidFill>
                  <a:schemeClr val="accent2"/>
                </a:solidFill>
                <a:latin typeface="inherit"/>
              </a:rPr>
              <a:t>Positiv tænkning og </a:t>
            </a:r>
            <a:r>
              <a:rPr lang="da-DK" altLang="da-DK" sz="1200" b="1" dirty="0" err="1">
                <a:solidFill>
                  <a:schemeClr val="accent2"/>
                </a:solidFill>
                <a:latin typeface="inherit"/>
              </a:rPr>
              <a:t>compassion</a:t>
            </a:r>
            <a:r>
              <a:rPr lang="da-DK" altLang="da-DK" sz="1200" b="1" dirty="0">
                <a:solidFill>
                  <a:schemeClr val="accent2"/>
                </a:solidFill>
              </a:rPr>
              <a:t> </a:t>
            </a:r>
          </a:p>
          <a:p>
            <a:pPr fontAlgn="base"/>
            <a:endParaRPr lang="da-DK" altLang="da-DK" sz="1200" b="1" dirty="0">
              <a:solidFill>
                <a:schemeClr val="accent2"/>
              </a:solidFill>
            </a:endParaRPr>
          </a:p>
          <a:p>
            <a:pPr fontAlgn="base"/>
            <a:r>
              <a:rPr lang="da-DK" altLang="da-DK" sz="1200" b="1" dirty="0">
                <a:solidFill>
                  <a:schemeClr val="accent2"/>
                </a:solidFill>
              </a:rPr>
              <a:t>Forandringsparathed som et vilkår og en kompetence</a:t>
            </a:r>
          </a:p>
          <a:p>
            <a:pPr fontAlgn="base"/>
            <a:endParaRPr lang="da-DK" altLang="da-DK" sz="1200" b="1" dirty="0">
              <a:solidFill>
                <a:schemeClr val="accent2"/>
              </a:solidFill>
            </a:endParaRPr>
          </a:p>
          <a:p>
            <a:pPr fontAlgn="base"/>
            <a:r>
              <a:rPr lang="da-DK" altLang="da-DK" sz="1200" b="1" dirty="0">
                <a:solidFill>
                  <a:schemeClr val="accent2"/>
                </a:solidFill>
              </a:rPr>
              <a:t>Paradokser og dilemmaer rummes sammen  </a:t>
            </a:r>
          </a:p>
          <a:p>
            <a:pPr fontAlgn="base"/>
            <a:r>
              <a:rPr lang="da-DK" altLang="da-DK" sz="1200" b="1" dirty="0">
                <a:solidFill>
                  <a:schemeClr val="accent2"/>
                </a:solidFill>
                <a:latin typeface="Arial" panose="020B0604020202020204" pitchFamily="34" charset="0"/>
              </a:rPr>
              <a:t> </a:t>
            </a:r>
          </a:p>
          <a:p>
            <a:pPr fontAlgn="base"/>
            <a:endParaRPr lang="da-DK" altLang="da-DK" sz="1200" dirty="0">
              <a:latin typeface="Arial" panose="020B0604020202020204" pitchFamily="34" charset="0"/>
            </a:endParaRPr>
          </a:p>
          <a:p>
            <a:pPr fontAlgn="base"/>
            <a:endParaRPr lang="en-US" sz="1200" b="1" dirty="0">
              <a:latin typeface="mayo-sans"/>
            </a:endParaRPr>
          </a:p>
          <a:p>
            <a:pPr fontAlgn="base"/>
            <a:endParaRPr lang="en-US" b="1" dirty="0">
              <a:latin typeface="mayo-sans"/>
            </a:endParaRPr>
          </a:p>
          <a:p>
            <a:pPr fontAlgn="base"/>
            <a:endParaRPr lang="en-US" b="1" dirty="0">
              <a:latin typeface="mayo-sans"/>
            </a:endParaRPr>
          </a:p>
        </p:txBody>
      </p:sp>
      <p:pic>
        <p:nvPicPr>
          <p:cNvPr id="15" name="Billede 14"/>
          <p:cNvPicPr>
            <a:picLocks noChangeAspect="1"/>
          </p:cNvPicPr>
          <p:nvPr/>
        </p:nvPicPr>
        <p:blipFill>
          <a:blip r:embed="rId4"/>
          <a:stretch>
            <a:fillRect/>
          </a:stretch>
        </p:blipFill>
        <p:spPr>
          <a:xfrm>
            <a:off x="983848" y="1115568"/>
            <a:ext cx="7430948" cy="2744226"/>
          </a:xfrm>
          <a:prstGeom prst="rect">
            <a:avLst/>
          </a:prstGeom>
        </p:spPr>
      </p:pic>
      <p:sp>
        <p:nvSpPr>
          <p:cNvPr id="18" name="Rektangel 17"/>
          <p:cNvSpPr/>
          <p:nvPr/>
        </p:nvSpPr>
        <p:spPr>
          <a:xfrm>
            <a:off x="5952744" y="3470326"/>
            <a:ext cx="5985400" cy="523220"/>
          </a:xfrm>
          <a:prstGeom prst="rect">
            <a:avLst/>
          </a:prstGeom>
        </p:spPr>
        <p:txBody>
          <a:bodyPr wrap="square">
            <a:spAutoFit/>
          </a:bodyPr>
          <a:lstStyle/>
          <a:p>
            <a:endParaRPr lang="en-US" sz="1400" dirty="0">
              <a:solidFill>
                <a:srgbClr val="111111"/>
              </a:solidFill>
              <a:latin typeface="mayo-sans"/>
            </a:endParaRPr>
          </a:p>
          <a:p>
            <a:endParaRPr lang="da-DK" sz="1400" dirty="0"/>
          </a:p>
        </p:txBody>
      </p:sp>
      <p:sp>
        <p:nvSpPr>
          <p:cNvPr id="26" name="Rectangle 6"/>
          <p:cNvSpPr>
            <a:spLocks noChangeArrowheads="1"/>
          </p:cNvSpPr>
          <p:nvPr/>
        </p:nvSpPr>
        <p:spPr bwMode="auto">
          <a:xfrm>
            <a:off x="152400" y="2553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27" name="Rectangle 7"/>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05415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15</a:t>
            </a:fld>
            <a:endParaRPr lang="en-US" dirty="0"/>
          </a:p>
        </p:txBody>
      </p:sp>
      <p:pic>
        <p:nvPicPr>
          <p:cNvPr id="4" name="Billede 3"/>
          <p:cNvPicPr>
            <a:picLocks noChangeAspect="1"/>
          </p:cNvPicPr>
          <p:nvPr/>
        </p:nvPicPr>
        <p:blipFill>
          <a:blip r:embed="rId3"/>
          <a:stretch>
            <a:fillRect/>
          </a:stretch>
        </p:blipFill>
        <p:spPr>
          <a:xfrm>
            <a:off x="10808208" y="474183"/>
            <a:ext cx="974488" cy="1080298"/>
          </a:xfrm>
          <a:prstGeom prst="rect">
            <a:avLst/>
          </a:prstGeom>
        </p:spPr>
      </p:pic>
      <p:sp>
        <p:nvSpPr>
          <p:cNvPr id="8" name="Pladsholder til tekst 7"/>
          <p:cNvSpPr>
            <a:spLocks noGrp="1"/>
          </p:cNvSpPr>
          <p:nvPr>
            <p:ph type="body" sz="quarter" idx="13"/>
          </p:nvPr>
        </p:nvSpPr>
        <p:spPr>
          <a:xfrm>
            <a:off x="682514" y="423080"/>
            <a:ext cx="9869662" cy="495108"/>
          </a:xfrm>
        </p:spPr>
        <p:txBody>
          <a:bodyPr/>
          <a:lstStyle/>
          <a:p>
            <a:r>
              <a:rPr lang="da-DK" sz="1800" dirty="0">
                <a:solidFill>
                  <a:schemeClr val="tx2"/>
                </a:solidFill>
              </a:rPr>
              <a:t>En fælles uddannelseskultur skabes gennem psykologisk tryghed  </a:t>
            </a:r>
          </a:p>
        </p:txBody>
      </p:sp>
      <p:sp>
        <p:nvSpPr>
          <p:cNvPr id="5" name="AutoShape 2" descr="Psykologisk tryghed - en mulig vej til innovation og kompleks  problemløsning - Seminar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9" name="Billede 8"/>
          <p:cNvPicPr>
            <a:picLocks noChangeAspect="1"/>
          </p:cNvPicPr>
          <p:nvPr/>
        </p:nvPicPr>
        <p:blipFill>
          <a:blip r:embed="rId4"/>
          <a:stretch>
            <a:fillRect/>
          </a:stretch>
        </p:blipFill>
        <p:spPr>
          <a:xfrm>
            <a:off x="682514" y="1014332"/>
            <a:ext cx="3788902" cy="4507992"/>
          </a:xfrm>
          <a:prstGeom prst="rect">
            <a:avLst/>
          </a:prstGeom>
        </p:spPr>
      </p:pic>
      <p:pic>
        <p:nvPicPr>
          <p:cNvPr id="11" name="Billede 10"/>
          <p:cNvPicPr>
            <a:picLocks noChangeAspect="1"/>
          </p:cNvPicPr>
          <p:nvPr/>
        </p:nvPicPr>
        <p:blipFill>
          <a:blip r:embed="rId5"/>
          <a:stretch>
            <a:fillRect/>
          </a:stretch>
        </p:blipFill>
        <p:spPr>
          <a:xfrm>
            <a:off x="4981654" y="1304544"/>
            <a:ext cx="4911283" cy="3602736"/>
          </a:xfrm>
          <a:prstGeom prst="rect">
            <a:avLst/>
          </a:prstGeom>
        </p:spPr>
      </p:pic>
    </p:spTree>
    <p:extLst>
      <p:ext uri="{BB962C8B-B14F-4D97-AF65-F5344CB8AC3E}">
        <p14:creationId xmlns:p14="http://schemas.microsoft.com/office/powerpoint/2010/main" val="4991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16</a:t>
            </a:fld>
            <a:endParaRPr lang="en-US" dirty="0"/>
          </a:p>
        </p:txBody>
      </p:sp>
      <p:sp>
        <p:nvSpPr>
          <p:cNvPr id="3" name="Pladsholder til tekst 2"/>
          <p:cNvSpPr>
            <a:spLocks noGrp="1"/>
          </p:cNvSpPr>
          <p:nvPr>
            <p:ph type="body" sz="quarter" idx="12"/>
          </p:nvPr>
        </p:nvSpPr>
        <p:spPr/>
        <p:txBody>
          <a:bodyPr/>
          <a:lstStyle/>
          <a:p>
            <a:pPr algn="ctr"/>
            <a:r>
              <a:rPr lang="da-DK" sz="2400" dirty="0"/>
              <a:t>En fælles uddannelseskultur skabes gennem fælles værdier </a:t>
            </a:r>
          </a:p>
        </p:txBody>
      </p:sp>
      <p:sp>
        <p:nvSpPr>
          <p:cNvPr id="5" name="Pladsholder til tekst 4"/>
          <p:cNvSpPr>
            <a:spLocks noGrp="1"/>
          </p:cNvSpPr>
          <p:nvPr>
            <p:ph type="body" sz="quarter" idx="14"/>
          </p:nvPr>
        </p:nvSpPr>
        <p:spPr>
          <a:xfrm>
            <a:off x="452846" y="1615730"/>
            <a:ext cx="5285801" cy="3839139"/>
          </a:xfrm>
        </p:spPr>
        <p:txBody>
          <a:bodyPr/>
          <a:lstStyle/>
          <a:p>
            <a:endParaRPr lang="da-DK" dirty="0"/>
          </a:p>
          <a:p>
            <a:r>
              <a:rPr lang="da-DK" dirty="0" err="1"/>
              <a:t>Compassion</a:t>
            </a:r>
            <a:endParaRPr lang="da-DK" dirty="0"/>
          </a:p>
          <a:p>
            <a:r>
              <a:rPr lang="da-DK" dirty="0"/>
              <a:t>Respekt</a:t>
            </a:r>
          </a:p>
          <a:p>
            <a:r>
              <a:rPr lang="da-DK" dirty="0"/>
              <a:t>Integritet</a:t>
            </a:r>
          </a:p>
          <a:p>
            <a:r>
              <a:rPr lang="da-DK" dirty="0"/>
              <a:t>Healing of the patient</a:t>
            </a:r>
          </a:p>
          <a:p>
            <a:r>
              <a:rPr lang="da-DK" dirty="0"/>
              <a:t>Teamwork</a:t>
            </a:r>
          </a:p>
          <a:p>
            <a:r>
              <a:rPr lang="da-DK" dirty="0"/>
              <a:t>Innovation </a:t>
            </a:r>
          </a:p>
          <a:p>
            <a:r>
              <a:rPr lang="da-DK" dirty="0"/>
              <a:t>Excellence </a:t>
            </a:r>
          </a:p>
          <a:p>
            <a:r>
              <a:rPr lang="da-DK" dirty="0" err="1"/>
              <a:t>Stewardship</a:t>
            </a:r>
            <a:endParaRPr lang="da-DK" dirty="0"/>
          </a:p>
          <a:p>
            <a:r>
              <a:rPr lang="da-DK" dirty="0"/>
              <a:t>Doctor </a:t>
            </a:r>
            <a:r>
              <a:rPr lang="da-DK" dirty="0" err="1"/>
              <a:t>partnership</a:t>
            </a:r>
            <a:endParaRPr lang="da-DK" dirty="0"/>
          </a:p>
        </p:txBody>
      </p:sp>
      <p:sp>
        <p:nvSpPr>
          <p:cNvPr id="7" name="Pladsholder til tekst 6"/>
          <p:cNvSpPr>
            <a:spLocks noGrp="1"/>
          </p:cNvSpPr>
          <p:nvPr>
            <p:ph type="body" sz="quarter" idx="11"/>
          </p:nvPr>
        </p:nvSpPr>
        <p:spPr/>
        <p:txBody>
          <a:bodyPr/>
          <a:lstStyle/>
          <a:p>
            <a:endParaRPr lang="da-DK"/>
          </a:p>
        </p:txBody>
      </p:sp>
      <p:pic>
        <p:nvPicPr>
          <p:cNvPr id="8" name="Billede 7"/>
          <p:cNvPicPr>
            <a:picLocks noChangeAspect="1"/>
          </p:cNvPicPr>
          <p:nvPr/>
        </p:nvPicPr>
        <p:blipFill>
          <a:blip r:embed="rId2"/>
          <a:stretch>
            <a:fillRect/>
          </a:stretch>
        </p:blipFill>
        <p:spPr>
          <a:xfrm>
            <a:off x="4049485" y="1414678"/>
            <a:ext cx="6602473" cy="3975469"/>
          </a:xfrm>
          <a:prstGeom prst="rect">
            <a:avLst/>
          </a:prstGeom>
        </p:spPr>
      </p:pic>
    </p:spTree>
    <p:extLst>
      <p:ext uri="{BB962C8B-B14F-4D97-AF65-F5344CB8AC3E}">
        <p14:creationId xmlns:p14="http://schemas.microsoft.com/office/powerpoint/2010/main" val="1646393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17</a:t>
            </a:fld>
            <a:endParaRPr lang="en-US" dirty="0"/>
          </a:p>
        </p:txBody>
      </p:sp>
      <p:sp>
        <p:nvSpPr>
          <p:cNvPr id="8" name="Pladsholder til tekst 7"/>
          <p:cNvSpPr>
            <a:spLocks noGrp="1"/>
          </p:cNvSpPr>
          <p:nvPr>
            <p:ph type="body" sz="quarter" idx="13"/>
          </p:nvPr>
        </p:nvSpPr>
        <p:spPr>
          <a:xfrm>
            <a:off x="682514" y="262458"/>
            <a:ext cx="10262854" cy="587441"/>
          </a:xfrm>
        </p:spPr>
        <p:txBody>
          <a:bodyPr/>
          <a:lstStyle/>
          <a:p>
            <a:pPr algn="ctr"/>
            <a:r>
              <a:rPr lang="da-DK" sz="2400" dirty="0">
                <a:solidFill>
                  <a:schemeClr val="tx2"/>
                </a:solidFill>
              </a:rPr>
              <a:t>Kulturledelse  og Organisation</a:t>
            </a:r>
          </a:p>
        </p:txBody>
      </p:sp>
      <p:pic>
        <p:nvPicPr>
          <p:cNvPr id="9" name="Billede 8"/>
          <p:cNvPicPr>
            <a:picLocks noChangeAspect="1"/>
          </p:cNvPicPr>
          <p:nvPr/>
        </p:nvPicPr>
        <p:blipFill>
          <a:blip r:embed="rId3"/>
          <a:stretch>
            <a:fillRect/>
          </a:stretch>
        </p:blipFill>
        <p:spPr>
          <a:xfrm>
            <a:off x="10692063" y="310845"/>
            <a:ext cx="1130968" cy="939609"/>
          </a:xfrm>
          <a:prstGeom prst="rect">
            <a:avLst/>
          </a:prstGeom>
        </p:spPr>
      </p:pic>
      <p:sp>
        <p:nvSpPr>
          <p:cNvPr id="10" name="Rektangel 9"/>
          <p:cNvSpPr/>
          <p:nvPr/>
        </p:nvSpPr>
        <p:spPr>
          <a:xfrm>
            <a:off x="3575304" y="940526"/>
            <a:ext cx="4517136" cy="646331"/>
          </a:xfrm>
          <a:prstGeom prst="rect">
            <a:avLst/>
          </a:prstGeom>
        </p:spPr>
        <p:txBody>
          <a:bodyPr wrap="square">
            <a:spAutoFit/>
          </a:bodyPr>
          <a:lstStyle/>
          <a:p>
            <a:pPr fontAlgn="base"/>
            <a:r>
              <a:rPr lang="en-US" b="1" dirty="0" err="1">
                <a:solidFill>
                  <a:srgbClr val="000000"/>
                </a:solidFill>
                <a:latin typeface="mayo-display"/>
              </a:rPr>
              <a:t>Fælles</a:t>
            </a:r>
            <a:r>
              <a:rPr lang="en-US" b="1" dirty="0">
                <a:solidFill>
                  <a:srgbClr val="000000"/>
                </a:solidFill>
                <a:latin typeface="mayo-display"/>
              </a:rPr>
              <a:t> </a:t>
            </a:r>
            <a:r>
              <a:rPr lang="en-US" b="1" dirty="0" err="1">
                <a:solidFill>
                  <a:srgbClr val="000000"/>
                </a:solidFill>
                <a:latin typeface="mayo-display"/>
              </a:rPr>
              <a:t>undervisnings</a:t>
            </a:r>
            <a:r>
              <a:rPr lang="en-US" b="1" dirty="0">
                <a:solidFill>
                  <a:srgbClr val="000000"/>
                </a:solidFill>
                <a:latin typeface="mayo-display"/>
              </a:rPr>
              <a:t>- </a:t>
            </a:r>
            <a:r>
              <a:rPr lang="en-US" b="1" dirty="0" err="1">
                <a:solidFill>
                  <a:srgbClr val="000000"/>
                </a:solidFill>
                <a:latin typeface="mayo-display"/>
              </a:rPr>
              <a:t>og</a:t>
            </a:r>
            <a:r>
              <a:rPr lang="en-US" b="1" dirty="0">
                <a:solidFill>
                  <a:srgbClr val="000000"/>
                </a:solidFill>
                <a:latin typeface="mayo-display"/>
              </a:rPr>
              <a:t> </a:t>
            </a:r>
            <a:r>
              <a:rPr lang="en-US" b="1" dirty="0" err="1">
                <a:solidFill>
                  <a:srgbClr val="000000"/>
                </a:solidFill>
                <a:latin typeface="mayo-display"/>
              </a:rPr>
              <a:t>vejleder</a:t>
            </a:r>
            <a:r>
              <a:rPr lang="en-US" b="1" dirty="0">
                <a:solidFill>
                  <a:srgbClr val="000000"/>
                </a:solidFill>
                <a:latin typeface="mayo-display"/>
              </a:rPr>
              <a:t> </a:t>
            </a:r>
            <a:r>
              <a:rPr lang="en-US" b="1" dirty="0" err="1">
                <a:solidFill>
                  <a:srgbClr val="000000"/>
                </a:solidFill>
                <a:latin typeface="mayo-display"/>
              </a:rPr>
              <a:t>filosofi</a:t>
            </a:r>
            <a:r>
              <a:rPr lang="en-US" b="1" dirty="0">
                <a:solidFill>
                  <a:srgbClr val="000000"/>
                </a:solidFill>
                <a:latin typeface="mayo-display"/>
              </a:rPr>
              <a:t> </a:t>
            </a:r>
            <a:r>
              <a:rPr lang="en-US" sz="1200" b="1" dirty="0">
                <a:solidFill>
                  <a:srgbClr val="000000"/>
                </a:solidFill>
                <a:latin typeface="mayo-display"/>
              </a:rPr>
              <a:t>(</a:t>
            </a:r>
            <a:r>
              <a:rPr lang="en-US" sz="1200" dirty="0">
                <a:solidFill>
                  <a:srgbClr val="000000"/>
                </a:solidFill>
                <a:latin typeface="mayo-display"/>
              </a:rPr>
              <a:t>Teaching philosophy)</a:t>
            </a:r>
          </a:p>
        </p:txBody>
      </p:sp>
      <p:sp>
        <p:nvSpPr>
          <p:cNvPr id="12" name="Rektangel 11"/>
          <p:cNvSpPr/>
          <p:nvPr/>
        </p:nvSpPr>
        <p:spPr>
          <a:xfrm>
            <a:off x="8485725" y="1419497"/>
            <a:ext cx="3337306" cy="4308872"/>
          </a:xfrm>
          <a:prstGeom prst="rect">
            <a:avLst/>
          </a:prstGeom>
        </p:spPr>
        <p:txBody>
          <a:bodyPr wrap="square">
            <a:spAutoFit/>
          </a:bodyPr>
          <a:lstStyle/>
          <a:p>
            <a:pPr lvl="0" eaLnBrk="0" fontAlgn="base" hangingPunct="0">
              <a:spcBef>
                <a:spcPct val="0"/>
              </a:spcBef>
              <a:spcAft>
                <a:spcPct val="0"/>
              </a:spcAft>
            </a:pPr>
            <a:r>
              <a:rPr lang="en-US" b="1" dirty="0">
                <a:solidFill>
                  <a:srgbClr val="000000"/>
                </a:solidFill>
                <a:latin typeface="mayo-sans"/>
              </a:rPr>
              <a:t>Vi </a:t>
            </a:r>
            <a:r>
              <a:rPr lang="en-US" b="1" dirty="0" err="1">
                <a:solidFill>
                  <a:srgbClr val="000000"/>
                </a:solidFill>
                <a:latin typeface="mayo-sans"/>
              </a:rPr>
              <a:t>leder</a:t>
            </a:r>
            <a:r>
              <a:rPr lang="en-US" b="1" dirty="0">
                <a:solidFill>
                  <a:srgbClr val="000000"/>
                </a:solidFill>
                <a:latin typeface="mayo-sans"/>
              </a:rPr>
              <a:t> </a:t>
            </a:r>
            <a:r>
              <a:rPr lang="en-US" b="1" dirty="0" err="1">
                <a:solidFill>
                  <a:srgbClr val="000000"/>
                </a:solidFill>
                <a:latin typeface="mayo-sans"/>
              </a:rPr>
              <a:t>sammen</a:t>
            </a:r>
            <a:r>
              <a:rPr lang="en-US" b="1" dirty="0">
                <a:solidFill>
                  <a:srgbClr val="000000"/>
                </a:solidFill>
                <a:latin typeface="mayo-sans"/>
              </a:rPr>
              <a:t> </a:t>
            </a:r>
          </a:p>
          <a:p>
            <a:pPr lvl="0" eaLnBrk="0" fontAlgn="base" hangingPunct="0">
              <a:spcBef>
                <a:spcPct val="0"/>
              </a:spcBef>
              <a:spcAft>
                <a:spcPct val="0"/>
              </a:spcAft>
            </a:pPr>
            <a:r>
              <a:rPr lang="en-US" sz="1100" b="1" dirty="0">
                <a:solidFill>
                  <a:srgbClr val="000000"/>
                </a:solidFill>
                <a:latin typeface="mayo-sans"/>
              </a:rPr>
              <a:t>(Shared leadership, leader training and coordination)</a:t>
            </a:r>
          </a:p>
          <a:p>
            <a:pPr lvl="0" eaLnBrk="0" fontAlgn="base" hangingPunct="0">
              <a:spcBef>
                <a:spcPct val="0"/>
              </a:spcBef>
              <a:spcAft>
                <a:spcPct val="0"/>
              </a:spcAft>
            </a:pPr>
            <a:endParaRPr lang="en-US" b="1" dirty="0">
              <a:solidFill>
                <a:srgbClr val="000000"/>
              </a:solidFill>
              <a:latin typeface="mayo-sans"/>
            </a:endParaRPr>
          </a:p>
          <a:p>
            <a:pPr lvl="0" eaLnBrk="0" fontAlgn="base" hangingPunct="0">
              <a:spcBef>
                <a:spcPct val="0"/>
              </a:spcBef>
              <a:spcAft>
                <a:spcPct val="0"/>
              </a:spcAft>
            </a:pPr>
            <a:r>
              <a:rPr lang="da-DK" altLang="da-DK" dirty="0">
                <a:solidFill>
                  <a:srgbClr val="202124"/>
                </a:solidFill>
                <a:latin typeface="inherit"/>
              </a:rPr>
              <a:t>Man leder sammen som sundhedsprofessionelle med administratorer </a:t>
            </a:r>
          </a:p>
          <a:p>
            <a:pPr lvl="0" eaLnBrk="0" fontAlgn="base" hangingPunct="0">
              <a:spcBef>
                <a:spcPct val="0"/>
              </a:spcBef>
              <a:spcAft>
                <a:spcPct val="0"/>
              </a:spcAft>
            </a:pPr>
            <a:endParaRPr lang="da-DK" altLang="da-DK" dirty="0">
              <a:solidFill>
                <a:srgbClr val="202124"/>
              </a:solidFill>
              <a:latin typeface="inherit"/>
            </a:endParaRPr>
          </a:p>
          <a:p>
            <a:pPr lvl="0" eaLnBrk="0" fontAlgn="base" hangingPunct="0">
              <a:spcBef>
                <a:spcPct val="0"/>
              </a:spcBef>
              <a:spcAft>
                <a:spcPct val="0"/>
              </a:spcAft>
            </a:pPr>
            <a:r>
              <a:rPr lang="da-DK" altLang="da-DK" dirty="0">
                <a:solidFill>
                  <a:srgbClr val="202124"/>
                </a:solidFill>
                <a:latin typeface="inherit"/>
              </a:rPr>
              <a:t>Man uddanner og udvikler sundhedsprofessionelle samt næste generation til at være innovative, inspirerende og sundhedsforandrende ledere inden for sundhedsvæsenet</a:t>
            </a:r>
            <a:r>
              <a:rPr lang="da-DK" altLang="da-DK" sz="600" dirty="0"/>
              <a:t> </a:t>
            </a:r>
            <a:endParaRPr lang="da-DK" altLang="da-DK" sz="1400" dirty="0">
              <a:latin typeface="Arial" panose="020B0604020202020204" pitchFamily="34" charset="0"/>
            </a:endParaRPr>
          </a:p>
          <a:p>
            <a:endParaRPr lang="en-US" b="1" dirty="0">
              <a:solidFill>
                <a:srgbClr val="000000"/>
              </a:solidFill>
              <a:latin typeface="mayo-sans"/>
            </a:endParaRPr>
          </a:p>
          <a:p>
            <a:endParaRPr lang="en-US" dirty="0">
              <a:solidFill>
                <a:srgbClr val="000000"/>
              </a:solidFill>
              <a:latin typeface="mayo-sans"/>
            </a:endParaRPr>
          </a:p>
        </p:txBody>
      </p:sp>
      <p:sp>
        <p:nvSpPr>
          <p:cNvPr id="15" name="Rectangle 3"/>
          <p:cNvSpPr>
            <a:spLocks noChangeArrowheads="1"/>
          </p:cNvSpPr>
          <p:nvPr/>
        </p:nvSpPr>
        <p:spPr bwMode="auto">
          <a:xfrm>
            <a:off x="484633" y="1219652"/>
            <a:ext cx="3090671" cy="437556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eaLnBrk="0" fontAlgn="base" hangingPunct="0">
              <a:spcBef>
                <a:spcPct val="0"/>
              </a:spcBef>
              <a:spcAft>
                <a:spcPct val="0"/>
              </a:spcAft>
            </a:pPr>
            <a:r>
              <a:rPr lang="da-DK" b="1" dirty="0"/>
              <a:t>Fælles Organisation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rgbClr val="202124"/>
                </a:solidFill>
                <a:effectLst/>
                <a:latin typeface="inherit"/>
              </a:rPr>
              <a:t>Matrix organisation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600" b="0" i="0" u="none" strike="noStrike" cap="none" normalizeH="0" baseline="0" dirty="0">
              <a:ln>
                <a:noFill/>
              </a:ln>
              <a:solidFill>
                <a:srgbClr val="20212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600" b="0" i="0" u="none" strike="noStrike" cap="none" normalizeH="0" baseline="0" dirty="0">
                <a:ln>
                  <a:noFill/>
                </a:ln>
                <a:solidFill>
                  <a:srgbClr val="202124"/>
                </a:solidFill>
                <a:effectLst/>
                <a:latin typeface="inherit"/>
              </a:rPr>
              <a:t>Lægefaglig</a:t>
            </a:r>
            <a:r>
              <a:rPr kumimoji="0" lang="da-DK" altLang="da-DK" sz="1600" b="0" i="0" u="none" strike="noStrike" cap="none" normalizeH="0" dirty="0">
                <a:ln>
                  <a:noFill/>
                </a:ln>
                <a:solidFill>
                  <a:srgbClr val="202124"/>
                </a:solidFill>
                <a:effectLst/>
                <a:latin typeface="inherit"/>
              </a:rPr>
              <a:t> </a:t>
            </a:r>
            <a:r>
              <a:rPr lang="da-DK" altLang="da-DK" sz="1600" dirty="0">
                <a:solidFill>
                  <a:srgbClr val="202124"/>
                </a:solidFill>
                <a:latin typeface="inherit"/>
              </a:rPr>
              <a:t>direktør</a:t>
            </a:r>
            <a:r>
              <a:rPr kumimoji="0" lang="da-DK" altLang="da-DK" sz="1600" b="0" i="0" u="none" strike="noStrike" cap="none" normalizeH="0" baseline="0" dirty="0">
                <a:ln>
                  <a:noFill/>
                </a:ln>
                <a:solidFill>
                  <a:srgbClr val="202124"/>
                </a:solidFill>
                <a:effectLst/>
                <a:latin typeface="inherit"/>
              </a:rPr>
              <a:t> med administrativ partner</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600" b="0" i="0" u="none" strike="noStrike" cap="none" normalizeH="0" baseline="0" dirty="0">
                <a:ln>
                  <a:noFill/>
                </a:ln>
                <a:solidFill>
                  <a:srgbClr val="202124"/>
                </a:solidFill>
                <a:effectLst/>
                <a:latin typeface="inherit"/>
              </a:rPr>
              <a:t>• Lægestyret </a:t>
            </a:r>
            <a:r>
              <a:rPr lang="da-DK" altLang="da-DK" sz="1600" dirty="0">
                <a:solidFill>
                  <a:srgbClr val="202124"/>
                </a:solidFill>
                <a:latin typeface="inherit"/>
              </a:rPr>
              <a:t>ledelse</a:t>
            </a:r>
            <a:r>
              <a:rPr kumimoji="0" lang="da-DK" altLang="da-DK" sz="1600" b="0" i="0" u="none" strike="noStrike" cap="none" normalizeH="0" baseline="0" dirty="0">
                <a:ln>
                  <a:noFill/>
                </a:ln>
                <a:solidFill>
                  <a:srgbClr val="202124"/>
                </a:solidFill>
                <a:effectLst/>
                <a:latin typeface="inherit"/>
              </a:rPr>
              <a:t> m. administratorer</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600" b="0" i="0" u="none" strike="noStrike" cap="none" normalizeH="0" baseline="0" dirty="0">
                <a:ln>
                  <a:noFill/>
                </a:ln>
                <a:solidFill>
                  <a:srgbClr val="202124"/>
                </a:solidFill>
                <a:effectLst/>
                <a:latin typeface="inherit"/>
              </a:rPr>
              <a:t>• Sygeplejerskeledelse af sygeplejerskerne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600" b="0" i="0" u="none" strike="noStrike" cap="none" normalizeH="0" baseline="0" dirty="0">
                <a:ln>
                  <a:noFill/>
                </a:ln>
                <a:solidFill>
                  <a:srgbClr val="202124"/>
                </a:solidFill>
                <a:effectLst/>
                <a:latin typeface="inherit"/>
              </a:rPr>
              <a:t>• Alle har klinisk arbejde og ledere</a:t>
            </a:r>
            <a:r>
              <a:rPr kumimoji="0" lang="da-DK" altLang="da-DK" sz="1600" b="0" i="0" u="none" strike="noStrike" cap="none" normalizeH="0" dirty="0">
                <a:ln>
                  <a:noFill/>
                </a:ln>
                <a:solidFill>
                  <a:srgbClr val="202124"/>
                </a:solidFill>
                <a:effectLst/>
                <a:latin typeface="inherit"/>
              </a:rPr>
              <a:t> roterer </a:t>
            </a:r>
            <a:r>
              <a:rPr lang="da-DK" altLang="da-DK" sz="1600" dirty="0">
                <a:solidFill>
                  <a:srgbClr val="202124"/>
                </a:solidFill>
                <a:latin typeface="inherit"/>
              </a:rPr>
              <a:t>hver 4 år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600" b="0" i="0" u="none" strike="noStrike" cap="none" normalizeH="0" baseline="0" dirty="0">
                <a:ln>
                  <a:noFill/>
                </a:ln>
                <a:solidFill>
                  <a:srgbClr val="202124"/>
                </a:solidFill>
                <a:effectLst/>
                <a:latin typeface="inherit"/>
              </a:rPr>
              <a:t>•</a:t>
            </a:r>
            <a:r>
              <a:rPr kumimoji="0" lang="da-DK" altLang="da-DK" sz="1600" b="0" i="0" u="none" strike="noStrike" cap="none" normalizeH="0" dirty="0">
                <a:ln>
                  <a:noFill/>
                </a:ln>
                <a:solidFill>
                  <a:srgbClr val="202124"/>
                </a:solidFill>
                <a:effectLst/>
                <a:latin typeface="inherit"/>
              </a:rPr>
              <a:t> </a:t>
            </a:r>
            <a:r>
              <a:rPr lang="da-DK" altLang="da-DK" sz="1600" dirty="0">
                <a:solidFill>
                  <a:srgbClr val="202124"/>
                </a:solidFill>
                <a:latin typeface="inherit"/>
              </a:rPr>
              <a:t>E</a:t>
            </a:r>
            <a:r>
              <a:rPr kumimoji="0" lang="da-DK" altLang="da-DK" sz="1600" b="0" i="0" u="none" strike="noStrike" cap="none" normalizeH="0" baseline="0" dirty="0">
                <a:ln>
                  <a:noFill/>
                </a:ln>
                <a:solidFill>
                  <a:srgbClr val="202124"/>
                </a:solidFill>
                <a:effectLst/>
                <a:latin typeface="inherit"/>
              </a:rPr>
              <a:t>kspert fakultet </a:t>
            </a:r>
            <a:r>
              <a:rPr lang="da-DK" altLang="da-DK" sz="1600" dirty="0">
                <a:solidFill>
                  <a:srgbClr val="202124"/>
                </a:solidFill>
                <a:latin typeface="inherit"/>
              </a:rPr>
              <a:t>af </a:t>
            </a:r>
            <a:r>
              <a:rPr kumimoji="0" lang="da-DK" altLang="da-DK" sz="1600" b="0" i="0" u="none" strike="noStrike" cap="none" normalizeH="0" dirty="0">
                <a:ln>
                  <a:noFill/>
                </a:ln>
                <a:solidFill>
                  <a:srgbClr val="202124"/>
                </a:solidFill>
                <a:effectLst/>
                <a:latin typeface="inherit"/>
              </a:rPr>
              <a:t>speciallæger </a:t>
            </a:r>
            <a:r>
              <a:rPr kumimoji="0" lang="da-DK" altLang="da-DK" sz="1600" b="0" i="0" u="none" strike="noStrike" cap="none" normalizeH="0" baseline="0" dirty="0">
                <a:ln>
                  <a:noFill/>
                </a:ln>
                <a:solidFill>
                  <a:srgbClr val="202124"/>
                </a:solidFill>
                <a:effectLst/>
                <a:latin typeface="inherit"/>
              </a:rPr>
              <a:t>• Tværprofessionelt uddannelsesråd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600" b="0" i="0" u="none" strike="noStrike" cap="none" normalizeH="0" baseline="0" dirty="0">
                <a:ln>
                  <a:noFill/>
                </a:ln>
                <a:solidFill>
                  <a:srgbClr val="202124"/>
                </a:solidFill>
                <a:effectLst/>
                <a:latin typeface="inherit"/>
              </a:rPr>
              <a:t>• Tværprofessionelle uddannelsesteams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600" b="0" i="0" u="none" strike="noStrike" cap="none" normalizeH="0" baseline="0" dirty="0">
                <a:ln>
                  <a:noFill/>
                </a:ln>
                <a:solidFill>
                  <a:srgbClr val="202124"/>
                </a:solidFill>
                <a:effectLst/>
                <a:latin typeface="inherit"/>
              </a:rPr>
              <a:t>•</a:t>
            </a:r>
            <a:r>
              <a:rPr kumimoji="0" lang="da-DK" altLang="da-DK" sz="1600" b="0" i="0" u="none" strike="noStrike" cap="none" normalizeH="0" dirty="0">
                <a:ln>
                  <a:noFill/>
                </a:ln>
                <a:solidFill>
                  <a:srgbClr val="202124"/>
                </a:solidFill>
                <a:effectLst/>
                <a:latin typeface="inherit"/>
              </a:rPr>
              <a:t> </a:t>
            </a:r>
            <a:r>
              <a:rPr lang="da-DK" altLang="da-DK" sz="1600" dirty="0">
                <a:solidFill>
                  <a:srgbClr val="202124"/>
                </a:solidFill>
                <a:latin typeface="inherit"/>
              </a:rPr>
              <a:t>B</a:t>
            </a:r>
            <a:r>
              <a:rPr kumimoji="0" lang="da-DK" altLang="da-DK" sz="1600" b="0" i="0" u="none" strike="noStrike" cap="none" normalizeH="0" dirty="0">
                <a:ln>
                  <a:noFill/>
                </a:ln>
                <a:solidFill>
                  <a:srgbClr val="202124"/>
                </a:solidFill>
                <a:effectLst/>
                <a:latin typeface="inherit"/>
              </a:rPr>
              <a:t>evidst stor diversitet blandt</a:t>
            </a:r>
            <a:r>
              <a:rPr kumimoji="0" lang="da-DK" altLang="da-DK" sz="1600" b="0" i="0" u="none" strike="noStrike" cap="none" normalizeH="0" baseline="0" dirty="0">
                <a:ln>
                  <a:noFill/>
                </a:ln>
                <a:solidFill>
                  <a:srgbClr val="202124"/>
                </a:solidFill>
                <a:effectLst/>
                <a:latin typeface="inherit"/>
              </a:rPr>
              <a:t> medarbejderne</a:t>
            </a:r>
            <a:r>
              <a:rPr kumimoji="0" lang="da-DK" altLang="da-DK" sz="1600" b="0" i="0" u="none" strike="noStrike" cap="none" normalizeH="0" baseline="0" dirty="0">
                <a:ln>
                  <a:noFill/>
                </a:ln>
                <a:solidFill>
                  <a:schemeClr val="tx1"/>
                </a:solidFill>
                <a:effectLst/>
              </a:rPr>
              <a:t> </a:t>
            </a:r>
            <a:endParaRPr kumimoji="0" lang="da-DK" altLang="da-DK" sz="1600" b="0" i="0" u="none" strike="noStrike" cap="none" normalizeH="0" baseline="0" dirty="0">
              <a:ln>
                <a:noFill/>
              </a:ln>
              <a:solidFill>
                <a:schemeClr val="tx1"/>
              </a:solidFill>
              <a:effectLst/>
              <a:latin typeface="Arial" panose="020B0604020202020204" pitchFamily="34" charset="0"/>
            </a:endParaRPr>
          </a:p>
        </p:txBody>
      </p:sp>
      <p:sp>
        <p:nvSpPr>
          <p:cNvPr id="4" name="Rectangle 1"/>
          <p:cNvSpPr>
            <a:spLocks noChangeArrowheads="1"/>
          </p:cNvSpPr>
          <p:nvPr/>
        </p:nvSpPr>
        <p:spPr bwMode="auto">
          <a:xfrm>
            <a:off x="3575304" y="1987649"/>
            <a:ext cx="3750104" cy="317523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a-DK" altLang="da-DK" sz="1600" dirty="0">
                <a:solidFill>
                  <a:srgbClr val="202124"/>
                </a:solidFill>
                <a:latin typeface="inherit"/>
              </a:rPr>
              <a:t>F</a:t>
            </a:r>
            <a:r>
              <a:rPr kumimoji="0" lang="da-DK" altLang="da-DK" sz="1600" b="0" i="0" u="none" strike="noStrike" cap="none" normalizeH="0" baseline="0" dirty="0">
                <a:ln>
                  <a:noFill/>
                </a:ln>
                <a:solidFill>
                  <a:srgbClr val="202124"/>
                </a:solidFill>
                <a:effectLst/>
                <a:latin typeface="inherit"/>
              </a:rPr>
              <a:t>okus på de tre skjolde:</a:t>
            </a:r>
            <a:r>
              <a:rPr lang="da-DK" altLang="da-DK" sz="1600" dirty="0">
                <a:solidFill>
                  <a:srgbClr val="202124"/>
                </a:solidFill>
                <a:latin typeface="inherit"/>
              </a:rPr>
              <a:t> </a:t>
            </a:r>
            <a:r>
              <a:rPr kumimoji="0" lang="da-DK" altLang="da-DK" sz="1600" b="0" i="0" u="none" strike="noStrike" cap="none" normalizeH="0" baseline="0" dirty="0">
                <a:ln>
                  <a:noFill/>
                </a:ln>
                <a:solidFill>
                  <a:srgbClr val="202124"/>
                </a:solidFill>
                <a:effectLst/>
                <a:latin typeface="inherit"/>
              </a:rPr>
              <a:t>patientbehandling, uddannelse og forskning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600" b="0" i="0" u="none" strike="noStrike" cap="none" normalizeH="0" baseline="0" dirty="0">
              <a:ln>
                <a:noFill/>
              </a:ln>
              <a:solidFill>
                <a:srgbClr val="20212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lang="da-DK" altLang="da-DK" sz="1600" dirty="0">
                <a:solidFill>
                  <a:srgbClr val="202124"/>
                </a:solidFill>
                <a:latin typeface="inherit"/>
              </a:rPr>
              <a:t>F</a:t>
            </a:r>
            <a:r>
              <a:rPr kumimoji="0" lang="da-DK" altLang="da-DK" sz="1600" b="0" i="0" u="none" strike="noStrike" cap="none" normalizeH="0" baseline="0" dirty="0">
                <a:ln>
                  <a:noFill/>
                </a:ln>
                <a:solidFill>
                  <a:srgbClr val="202124"/>
                </a:solidFill>
                <a:effectLst/>
                <a:latin typeface="inherit"/>
              </a:rPr>
              <a:t>akultet </a:t>
            </a:r>
            <a:r>
              <a:rPr lang="da-DK" altLang="da-DK" sz="1600" dirty="0">
                <a:solidFill>
                  <a:srgbClr val="202124"/>
                </a:solidFill>
                <a:latin typeface="inherit"/>
              </a:rPr>
              <a:t>ha</a:t>
            </a:r>
            <a:r>
              <a:rPr kumimoji="0" lang="da-DK" altLang="da-DK" sz="1600" b="0" i="0" u="none" strike="noStrike" cap="none" normalizeH="0" baseline="0" dirty="0">
                <a:ln>
                  <a:noFill/>
                </a:ln>
                <a:solidFill>
                  <a:srgbClr val="202124"/>
                </a:solidFill>
                <a:effectLst/>
                <a:latin typeface="inherit"/>
              </a:rPr>
              <a:t>r akademiske undervisere, men også</a:t>
            </a:r>
            <a:r>
              <a:rPr kumimoji="0" lang="da-DK" altLang="da-DK" sz="1600" b="0" i="0" u="none" strike="noStrike" cap="none" normalizeH="0" dirty="0">
                <a:ln>
                  <a:noFill/>
                </a:ln>
                <a:solidFill>
                  <a:srgbClr val="202124"/>
                </a:solidFill>
                <a:effectLst/>
                <a:latin typeface="inherit"/>
              </a:rPr>
              <a:t> undervisere som er kliniske praktikere</a:t>
            </a:r>
            <a:r>
              <a:rPr kumimoji="0" lang="da-DK" altLang="da-DK" sz="1600" b="0" i="0" u="none" strike="noStrike" cap="none" normalizeH="0" baseline="0" dirty="0">
                <a:ln>
                  <a:noFill/>
                </a:ln>
                <a:solidFill>
                  <a:srgbClr val="202124"/>
                </a:solidFill>
                <a:effectLst/>
                <a:latin typeface="inherit"/>
              </a:rPr>
              <a:t>, aktive forskere og administrative ledere. </a:t>
            </a: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600" dirty="0">
              <a:solidFill>
                <a:srgbClr val="202124"/>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lang="da-DK" altLang="da-DK" sz="1600" dirty="0">
                <a:solidFill>
                  <a:srgbClr val="202124"/>
                </a:solidFill>
                <a:latin typeface="inherit"/>
              </a:rPr>
              <a:t>Underviserne er</a:t>
            </a:r>
            <a:r>
              <a:rPr kumimoji="0" lang="da-DK" altLang="da-DK" sz="1600" b="0" i="0" u="none" strike="noStrike" cap="none" normalizeH="0" baseline="0" dirty="0">
                <a:ln>
                  <a:noFill/>
                </a:ln>
                <a:solidFill>
                  <a:srgbClr val="202124"/>
                </a:solidFill>
                <a:effectLst/>
                <a:latin typeface="inherit"/>
              </a:rPr>
              <a:t> specialiserede inden for deres felt og uddannet</a:t>
            </a:r>
            <a:r>
              <a:rPr kumimoji="0" lang="da-DK" altLang="da-DK" sz="1600" b="0" i="0" u="none" strike="noStrike" cap="none" normalizeH="0" dirty="0">
                <a:ln>
                  <a:noFill/>
                </a:ln>
                <a:solidFill>
                  <a:srgbClr val="202124"/>
                </a:solidFill>
                <a:effectLst/>
                <a:latin typeface="inherit"/>
              </a:rPr>
              <a:t> </a:t>
            </a:r>
            <a:r>
              <a:rPr kumimoji="0" lang="da-DK" altLang="da-DK" sz="1600" b="0" i="0" u="none" strike="noStrike" cap="none" normalizeH="0" baseline="0" dirty="0">
                <a:ln>
                  <a:noFill/>
                </a:ln>
                <a:solidFill>
                  <a:srgbClr val="202124"/>
                </a:solidFill>
                <a:effectLst/>
                <a:latin typeface="inherit"/>
              </a:rPr>
              <a:t>til at se både det lille og det  "store billede" i sundhedsvæsenet.</a:t>
            </a:r>
            <a:r>
              <a:rPr kumimoji="0" lang="da-DK" altLang="da-DK" sz="1600" b="0" i="0" u="none" strike="noStrike" cap="none" normalizeH="0" baseline="0" dirty="0">
                <a:ln>
                  <a:noFill/>
                </a:ln>
                <a:solidFill>
                  <a:schemeClr val="tx1"/>
                </a:solidFill>
                <a:effectLst/>
              </a:rPr>
              <a:t> </a:t>
            </a:r>
            <a:endParaRPr kumimoji="0" lang="da-DK" altLang="da-DK" sz="1600" b="0" i="0" u="none" strike="noStrike" cap="none" normalizeH="0" baseline="0" dirty="0">
              <a:ln>
                <a:noFill/>
              </a:ln>
              <a:solidFill>
                <a:schemeClr val="tx1"/>
              </a:solidFill>
              <a:effectLst/>
              <a:latin typeface="Arial" panose="020B0604020202020204" pitchFamily="34" charset="0"/>
            </a:endParaRPr>
          </a:p>
        </p:txBody>
      </p:sp>
      <p:sp>
        <p:nvSpPr>
          <p:cNvPr id="7" name="Højre-venstrepil 6"/>
          <p:cNvSpPr/>
          <p:nvPr/>
        </p:nvSpPr>
        <p:spPr>
          <a:xfrm rot="19022894" flipV="1">
            <a:off x="2633302" y="1681971"/>
            <a:ext cx="1008959" cy="19452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Højre-venstrepil 10"/>
          <p:cNvSpPr/>
          <p:nvPr/>
        </p:nvSpPr>
        <p:spPr>
          <a:xfrm rot="894310">
            <a:off x="7421332" y="1234004"/>
            <a:ext cx="1087119" cy="18369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726022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lternativ proces 21"/>
          <p:cNvSpPr/>
          <p:nvPr/>
        </p:nvSpPr>
        <p:spPr>
          <a:xfrm>
            <a:off x="5953947" y="4293326"/>
            <a:ext cx="4322704" cy="353444"/>
          </a:xfrm>
          <a:prstGeom prst="flowChartAlternateProcess">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Uddannelseskonsulenter </a:t>
            </a:r>
          </a:p>
        </p:txBody>
      </p:sp>
      <p:sp>
        <p:nvSpPr>
          <p:cNvPr id="19" name="Alternativ proces 18"/>
          <p:cNvSpPr/>
          <p:nvPr/>
        </p:nvSpPr>
        <p:spPr>
          <a:xfrm>
            <a:off x="1933304" y="3534702"/>
            <a:ext cx="3570513" cy="445018"/>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Afdelingerne</a:t>
            </a:r>
          </a:p>
        </p:txBody>
      </p:sp>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18</a:t>
            </a:fld>
            <a:endParaRPr lang="en-US" dirty="0"/>
          </a:p>
        </p:txBody>
      </p:sp>
      <p:sp>
        <p:nvSpPr>
          <p:cNvPr id="4" name="Pladsholder til tekst 3"/>
          <p:cNvSpPr>
            <a:spLocks noGrp="1"/>
          </p:cNvSpPr>
          <p:nvPr>
            <p:ph type="body" sz="quarter" idx="12"/>
          </p:nvPr>
        </p:nvSpPr>
        <p:spPr>
          <a:xfrm>
            <a:off x="557212" y="557213"/>
            <a:ext cx="10881413" cy="609435"/>
          </a:xfrm>
        </p:spPr>
        <p:txBody>
          <a:bodyPr/>
          <a:lstStyle/>
          <a:p>
            <a:pPr algn="ctr"/>
            <a:r>
              <a:rPr lang="da-DK" sz="2400" dirty="0"/>
              <a:t>Organisationsdiagram </a:t>
            </a:r>
          </a:p>
        </p:txBody>
      </p:sp>
      <p:sp>
        <p:nvSpPr>
          <p:cNvPr id="6" name="Alternativ proces 5"/>
          <p:cNvSpPr/>
          <p:nvPr/>
        </p:nvSpPr>
        <p:spPr>
          <a:xfrm>
            <a:off x="4459856" y="1427287"/>
            <a:ext cx="3160144" cy="58439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Direktionen</a:t>
            </a:r>
          </a:p>
        </p:txBody>
      </p:sp>
      <p:sp>
        <p:nvSpPr>
          <p:cNvPr id="7" name="Alternativ proces 6"/>
          <p:cNvSpPr/>
          <p:nvPr/>
        </p:nvSpPr>
        <p:spPr>
          <a:xfrm>
            <a:off x="2211978" y="2776427"/>
            <a:ext cx="8064672" cy="535320"/>
          </a:xfrm>
          <a:prstGeom prst="flowChartAlternate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Tværfagligt Uddannelsesråd</a:t>
            </a:r>
          </a:p>
        </p:txBody>
      </p:sp>
      <p:sp>
        <p:nvSpPr>
          <p:cNvPr id="8" name="Alternativ proces 7"/>
          <p:cNvSpPr/>
          <p:nvPr/>
        </p:nvSpPr>
        <p:spPr>
          <a:xfrm>
            <a:off x="5953946" y="3508480"/>
            <a:ext cx="4322704" cy="471239"/>
          </a:xfrm>
          <a:prstGeom prst="flowChartAlternate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Uddannelsescentret</a:t>
            </a:r>
          </a:p>
        </p:txBody>
      </p:sp>
      <p:sp>
        <p:nvSpPr>
          <p:cNvPr id="10" name="Alternativ proces 9"/>
          <p:cNvSpPr/>
          <p:nvPr/>
        </p:nvSpPr>
        <p:spPr>
          <a:xfrm>
            <a:off x="1933304" y="4202675"/>
            <a:ext cx="3474719" cy="444095"/>
          </a:xfrm>
          <a:prstGeom prst="flowChartAlternate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Tværfaglige Uddannelsesteam X,Y,Z</a:t>
            </a:r>
          </a:p>
        </p:txBody>
      </p:sp>
      <p:sp>
        <p:nvSpPr>
          <p:cNvPr id="11" name="Alternativ proces 10"/>
          <p:cNvSpPr/>
          <p:nvPr/>
        </p:nvSpPr>
        <p:spPr>
          <a:xfrm>
            <a:off x="2965765" y="2172028"/>
            <a:ext cx="6158569" cy="444051"/>
          </a:xfrm>
          <a:prstGeom prst="flowChartAlternate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Afdelingsledelser</a:t>
            </a:r>
          </a:p>
        </p:txBody>
      </p:sp>
    </p:spTree>
    <p:extLst>
      <p:ext uri="{BB962C8B-B14F-4D97-AF65-F5344CB8AC3E}">
        <p14:creationId xmlns:p14="http://schemas.microsoft.com/office/powerpoint/2010/main" val="4110817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19</a:t>
            </a:fld>
            <a:endParaRPr lang="en-US" dirty="0"/>
          </a:p>
        </p:txBody>
      </p:sp>
      <p:sp>
        <p:nvSpPr>
          <p:cNvPr id="3" name="Pladsholder til tekst 2"/>
          <p:cNvSpPr>
            <a:spLocks noGrp="1"/>
          </p:cNvSpPr>
          <p:nvPr>
            <p:ph type="body" sz="quarter" idx="12"/>
          </p:nvPr>
        </p:nvSpPr>
        <p:spPr>
          <a:xfrm>
            <a:off x="113211" y="243841"/>
            <a:ext cx="9440364" cy="922808"/>
          </a:xfrm>
        </p:spPr>
        <p:txBody>
          <a:bodyPr/>
          <a:lstStyle/>
          <a:p>
            <a:r>
              <a:rPr lang="da-DK" dirty="0"/>
              <a:t>N</a:t>
            </a:r>
            <a:r>
              <a:rPr lang="da-DK" sz="2000" dirty="0"/>
              <a:t>edlæggelse af hierarkiet  og etablering af matrix organisation</a:t>
            </a:r>
          </a:p>
        </p:txBody>
      </p:sp>
      <p:sp>
        <p:nvSpPr>
          <p:cNvPr id="7" name="Pladsholder til tekst 6"/>
          <p:cNvSpPr>
            <a:spLocks noGrp="1"/>
          </p:cNvSpPr>
          <p:nvPr>
            <p:ph type="body" sz="quarter" idx="11"/>
          </p:nvPr>
        </p:nvSpPr>
        <p:spPr/>
        <p:txBody>
          <a:bodyPr/>
          <a:lstStyle/>
          <a:p>
            <a:endParaRPr lang="da-DK"/>
          </a:p>
        </p:txBody>
      </p:sp>
      <p:sp>
        <p:nvSpPr>
          <p:cNvPr id="8" name="Pladsholder til tekst 7"/>
          <p:cNvSpPr>
            <a:spLocks noGrp="1"/>
          </p:cNvSpPr>
          <p:nvPr>
            <p:ph type="body" sz="quarter" idx="14"/>
          </p:nvPr>
        </p:nvSpPr>
        <p:spPr>
          <a:xfrm>
            <a:off x="557213" y="1887794"/>
            <a:ext cx="5181434" cy="2031325"/>
          </a:xfrm>
          <a:prstGeom prst="rect">
            <a:avLst/>
          </a:prstGeom>
        </p:spPr>
        <p:txBody>
          <a:bodyPr wrap="square">
            <a:spAutoFit/>
          </a:bodyPr>
          <a:lstStyle/>
          <a:p>
            <a:r>
              <a:rPr lang="da-DK" sz="1800" dirty="0"/>
              <a:t>Lægeprofessionen er på trods af generelle ændringer i autoritetsrelationer i samfundet relativt rigid med stærke autoritetsrelationer. På hospitalerne er der en mere eller mindre ekspliciteret hierarkisk struktur, som de uddannelsessøgende læger skal positionere sig indenfor. </a:t>
            </a:r>
          </a:p>
        </p:txBody>
      </p:sp>
      <p:pic>
        <p:nvPicPr>
          <p:cNvPr id="1026" name="Picture 2" descr="What is a Matrix Organization?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3793" y="1028897"/>
            <a:ext cx="3490451" cy="4329684"/>
          </a:xfrm>
          <a:prstGeom prst="rect">
            <a:avLst/>
          </a:prstGeom>
          <a:noFill/>
          <a:extLst>
            <a:ext uri="{909E8E84-426E-40DD-AFC4-6F175D3DCCD1}">
              <a14:hiddenFill xmlns:a14="http://schemas.microsoft.com/office/drawing/2010/main">
                <a:solidFill>
                  <a:srgbClr val="FFFFFF"/>
                </a:solidFill>
              </a14:hiddenFill>
            </a:ext>
          </a:extLst>
        </p:spPr>
      </p:pic>
      <p:sp>
        <p:nvSpPr>
          <p:cNvPr id="10" name="Højrepil 9"/>
          <p:cNvSpPr/>
          <p:nvPr/>
        </p:nvSpPr>
        <p:spPr>
          <a:xfrm>
            <a:off x="5643716" y="3087329"/>
            <a:ext cx="1907458" cy="137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kstfelt 10"/>
          <p:cNvSpPr txBox="1"/>
          <p:nvPr/>
        </p:nvSpPr>
        <p:spPr>
          <a:xfrm>
            <a:off x="5817326" y="3352800"/>
            <a:ext cx="1436914" cy="584775"/>
          </a:xfrm>
          <a:prstGeom prst="rect">
            <a:avLst/>
          </a:prstGeom>
          <a:noFill/>
        </p:spPr>
        <p:txBody>
          <a:bodyPr wrap="square" rtlCol="0">
            <a:spAutoFit/>
          </a:bodyPr>
          <a:lstStyle/>
          <a:p>
            <a:pPr algn="l"/>
            <a:r>
              <a:rPr lang="da-DK" sz="1600" b="0" dirty="0">
                <a:effectLst/>
                <a:latin typeface="+mn-lt"/>
              </a:rPr>
              <a:t>Nedlæggelse af hierarkiet </a:t>
            </a:r>
          </a:p>
        </p:txBody>
      </p:sp>
    </p:spTree>
    <p:extLst>
      <p:ext uri="{BB962C8B-B14F-4D97-AF65-F5344CB8AC3E}">
        <p14:creationId xmlns:p14="http://schemas.microsoft.com/office/powerpoint/2010/main" val="1409940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2</a:t>
            </a:fld>
            <a:endParaRPr lang="en-US" dirty="0"/>
          </a:p>
        </p:txBody>
      </p:sp>
      <p:sp>
        <p:nvSpPr>
          <p:cNvPr id="3" name="Pladsholder til tekst 2"/>
          <p:cNvSpPr>
            <a:spLocks noGrp="1"/>
          </p:cNvSpPr>
          <p:nvPr>
            <p:ph type="body" sz="quarter" idx="12"/>
          </p:nvPr>
        </p:nvSpPr>
        <p:spPr>
          <a:xfrm>
            <a:off x="557212" y="557213"/>
            <a:ext cx="11465070" cy="609435"/>
          </a:xfrm>
        </p:spPr>
        <p:txBody>
          <a:bodyPr/>
          <a:lstStyle/>
          <a:p>
            <a:pPr algn="ctr"/>
            <a:r>
              <a:rPr lang="da-DK" sz="2400" dirty="0"/>
              <a:t>Vilkår for det lærende sundhedsvæsen</a:t>
            </a:r>
          </a:p>
        </p:txBody>
      </p:sp>
      <p:sp>
        <p:nvSpPr>
          <p:cNvPr id="5" name="Pladsholder til tekst 4"/>
          <p:cNvSpPr>
            <a:spLocks noGrp="1"/>
          </p:cNvSpPr>
          <p:nvPr>
            <p:ph type="body" sz="quarter" idx="14"/>
          </p:nvPr>
        </p:nvSpPr>
        <p:spPr>
          <a:xfrm>
            <a:off x="1496290" y="1248326"/>
            <a:ext cx="9642765" cy="3843220"/>
          </a:xfrm>
        </p:spPr>
        <p:txBody>
          <a:bodyPr/>
          <a:lstStyle/>
          <a:p>
            <a:endParaRPr lang="da-DK" dirty="0"/>
          </a:p>
          <a:p>
            <a:endParaRPr lang="da-DK" sz="1400" dirty="0"/>
          </a:p>
          <a:p>
            <a:r>
              <a:rPr lang="da-DK" sz="1400" dirty="0"/>
              <a:t>Vi har mange og avancerede behandlinger på hylderne og kan have svært ved at lade nogen slippe </a:t>
            </a:r>
          </a:p>
          <a:p>
            <a:endParaRPr lang="da-DK" sz="1400" dirty="0"/>
          </a:p>
          <a:p>
            <a:r>
              <a:rPr lang="da-DK" sz="1400" dirty="0"/>
              <a:t>Efterspørgslen som følge af demografien og forventninger fra borgerne er større end ressourcerne</a:t>
            </a:r>
          </a:p>
          <a:p>
            <a:endParaRPr lang="da-DK" sz="1400" dirty="0"/>
          </a:p>
          <a:p>
            <a:r>
              <a:rPr lang="da-DK" sz="1400" dirty="0"/>
              <a:t>Ulighed i sundhed</a:t>
            </a:r>
          </a:p>
          <a:p>
            <a:r>
              <a:rPr lang="da-DK" sz="1400" dirty="0"/>
              <a:t> </a:t>
            </a:r>
          </a:p>
          <a:p>
            <a:r>
              <a:rPr lang="da-DK" sz="1400" dirty="0"/>
              <a:t>Ulighed i uddannelse på tværs af faggrupper og indenfor faggrupper </a:t>
            </a:r>
          </a:p>
          <a:p>
            <a:endParaRPr lang="da-DK" sz="1400" dirty="0"/>
          </a:p>
          <a:p>
            <a:r>
              <a:rPr lang="da-DK" sz="1400" dirty="0"/>
              <a:t>Sygehusvæsenet er blevet centraliseret  og specialiseret uden man samtidig har udbygget primær sektoren</a:t>
            </a:r>
          </a:p>
          <a:p>
            <a:endParaRPr lang="da-DK" sz="1400" dirty="0"/>
          </a:p>
          <a:p>
            <a:r>
              <a:rPr lang="da-DK" sz="1400" dirty="0"/>
              <a:t>20 % af det vi laver giver ikke merværdi for patienter</a:t>
            </a:r>
          </a:p>
          <a:p>
            <a:endParaRPr lang="da-DK" sz="1400" dirty="0"/>
          </a:p>
          <a:p>
            <a:endParaRPr lang="da-DK" sz="1400" dirty="0"/>
          </a:p>
          <a:p>
            <a:endParaRPr lang="da-DK" dirty="0"/>
          </a:p>
        </p:txBody>
      </p:sp>
      <p:sp>
        <p:nvSpPr>
          <p:cNvPr id="7" name="Pladsholder til tekst 6"/>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4154582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20</a:t>
            </a:fld>
            <a:endParaRPr lang="en-US" dirty="0"/>
          </a:p>
        </p:txBody>
      </p:sp>
      <p:sp>
        <p:nvSpPr>
          <p:cNvPr id="3" name="Pladsholder til tekst 2"/>
          <p:cNvSpPr>
            <a:spLocks noGrp="1"/>
          </p:cNvSpPr>
          <p:nvPr>
            <p:ph type="body" sz="quarter" idx="12"/>
          </p:nvPr>
        </p:nvSpPr>
        <p:spPr>
          <a:xfrm>
            <a:off x="557212" y="557214"/>
            <a:ext cx="10258833" cy="504934"/>
          </a:xfrm>
        </p:spPr>
        <p:txBody>
          <a:bodyPr/>
          <a:lstStyle/>
          <a:p>
            <a:r>
              <a:rPr lang="da-DK" sz="2400" dirty="0"/>
              <a:t>Datasystem til monitorering og operationalisering af uddannelse </a:t>
            </a:r>
          </a:p>
        </p:txBody>
      </p:sp>
      <p:pic>
        <p:nvPicPr>
          <p:cNvPr id="8" name="Billede 7"/>
          <p:cNvPicPr>
            <a:picLocks noChangeAspect="1"/>
          </p:cNvPicPr>
          <p:nvPr/>
        </p:nvPicPr>
        <p:blipFill>
          <a:blip r:embed="rId2"/>
          <a:stretch>
            <a:fillRect/>
          </a:stretch>
        </p:blipFill>
        <p:spPr>
          <a:xfrm>
            <a:off x="1010194" y="1419498"/>
            <a:ext cx="8978537" cy="3821364"/>
          </a:xfrm>
          <a:prstGeom prst="rect">
            <a:avLst/>
          </a:prstGeom>
        </p:spPr>
      </p:pic>
      <p:sp>
        <p:nvSpPr>
          <p:cNvPr id="7" name="Pladsholder til tekst 6"/>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2536435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21</a:t>
            </a:fld>
            <a:endParaRPr lang="en-US" dirty="0"/>
          </a:p>
        </p:txBody>
      </p:sp>
      <p:sp>
        <p:nvSpPr>
          <p:cNvPr id="3" name="Pladsholder til tekst 2"/>
          <p:cNvSpPr>
            <a:spLocks noGrp="1"/>
          </p:cNvSpPr>
          <p:nvPr>
            <p:ph type="body" sz="quarter" idx="12"/>
          </p:nvPr>
        </p:nvSpPr>
        <p:spPr/>
        <p:txBody>
          <a:bodyPr/>
          <a:lstStyle/>
          <a:p>
            <a:r>
              <a:rPr lang="da-DK" sz="2400" dirty="0"/>
              <a:t>Datasystem til monitorering og operationalisering af uddannelse </a:t>
            </a:r>
          </a:p>
          <a:p>
            <a:endParaRPr lang="da-DK" dirty="0"/>
          </a:p>
        </p:txBody>
      </p:sp>
      <p:pic>
        <p:nvPicPr>
          <p:cNvPr id="8" name="Billede 7"/>
          <p:cNvPicPr>
            <a:picLocks noChangeAspect="1"/>
          </p:cNvPicPr>
          <p:nvPr/>
        </p:nvPicPr>
        <p:blipFill>
          <a:blip r:embed="rId2"/>
          <a:stretch>
            <a:fillRect/>
          </a:stretch>
        </p:blipFill>
        <p:spPr>
          <a:xfrm>
            <a:off x="1027611" y="2025390"/>
            <a:ext cx="8934995" cy="3429479"/>
          </a:xfrm>
          <a:prstGeom prst="rect">
            <a:avLst/>
          </a:prstGeom>
        </p:spPr>
      </p:pic>
      <p:sp>
        <p:nvSpPr>
          <p:cNvPr id="7" name="Pladsholder til tekst 6"/>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4152163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22</a:t>
            </a:fld>
            <a:endParaRPr lang="en-US" dirty="0"/>
          </a:p>
        </p:txBody>
      </p:sp>
      <p:sp>
        <p:nvSpPr>
          <p:cNvPr id="3" name="Pladsholder til tekst 2"/>
          <p:cNvSpPr>
            <a:spLocks noGrp="1"/>
          </p:cNvSpPr>
          <p:nvPr>
            <p:ph type="body" sz="quarter" idx="12"/>
          </p:nvPr>
        </p:nvSpPr>
        <p:spPr/>
        <p:txBody>
          <a:bodyPr/>
          <a:lstStyle/>
          <a:p>
            <a:r>
              <a:rPr lang="da-DK" sz="2400" dirty="0"/>
              <a:t>Digital Uddannelses- og læringsplatform</a:t>
            </a:r>
          </a:p>
        </p:txBody>
      </p:sp>
      <p:sp>
        <p:nvSpPr>
          <p:cNvPr id="7" name="Pladsholder til tekst 6"/>
          <p:cNvSpPr>
            <a:spLocks noGrp="1"/>
          </p:cNvSpPr>
          <p:nvPr>
            <p:ph type="body" sz="quarter" idx="11"/>
          </p:nvPr>
        </p:nvSpPr>
        <p:spPr/>
        <p:txBody>
          <a:bodyPr/>
          <a:lstStyle/>
          <a:p>
            <a:endParaRPr lang="da-DK"/>
          </a:p>
        </p:txBody>
      </p:sp>
      <p:pic>
        <p:nvPicPr>
          <p:cNvPr id="9" name="Billede 8"/>
          <p:cNvPicPr>
            <a:picLocks noChangeAspect="1"/>
          </p:cNvPicPr>
          <p:nvPr/>
        </p:nvPicPr>
        <p:blipFill>
          <a:blip r:embed="rId2"/>
          <a:stretch>
            <a:fillRect/>
          </a:stretch>
        </p:blipFill>
        <p:spPr>
          <a:xfrm>
            <a:off x="1237993" y="1606484"/>
            <a:ext cx="3743661" cy="3324430"/>
          </a:xfrm>
          <a:prstGeom prst="rect">
            <a:avLst/>
          </a:prstGeom>
        </p:spPr>
      </p:pic>
      <p:sp>
        <p:nvSpPr>
          <p:cNvPr id="10" name="Pladsholder til tekst 9"/>
          <p:cNvSpPr txBox="1">
            <a:spLocks noGrp="1"/>
          </p:cNvSpPr>
          <p:nvPr>
            <p:ph type="body" sz="quarter" idx="15"/>
          </p:nvPr>
        </p:nvSpPr>
        <p:spPr>
          <a:xfrm>
            <a:off x="5704114" y="1733550"/>
            <a:ext cx="5441858" cy="4487382"/>
          </a:xfrm>
          <a:prstGeom prst="rect">
            <a:avLst/>
          </a:prstGeom>
          <a:noFill/>
        </p:spPr>
        <p:txBody>
          <a:bodyPr wrap="square" rtlCol="0">
            <a:spAutoFit/>
          </a:bodyPr>
          <a:lstStyle/>
          <a:p>
            <a:pPr marL="285750" indent="-285750">
              <a:buFont typeface="Arial" panose="020B0604020202020204" pitchFamily="34" charset="0"/>
              <a:buChar char="•"/>
            </a:pPr>
            <a:r>
              <a:rPr lang="da-DK" sz="1400" dirty="0">
                <a:solidFill>
                  <a:schemeClr val="tx2"/>
                </a:solidFill>
              </a:rPr>
              <a:t>Øget tilgængelighed til uddannelsesmaterialer og aktiviteter, så uddannelse af sundhedsaktører i højere grad bliver uafhængig af tid og fysisk tilstedeværelse</a:t>
            </a:r>
          </a:p>
          <a:p>
            <a:pPr marL="285750" indent="-285750">
              <a:buFont typeface="Arial" panose="020B0604020202020204" pitchFamily="34" charset="0"/>
              <a:buChar char="•"/>
            </a:pPr>
            <a:endParaRPr lang="da-DK" sz="1400" dirty="0">
              <a:solidFill>
                <a:schemeClr val="tx2"/>
              </a:solidFill>
            </a:endParaRPr>
          </a:p>
          <a:p>
            <a:pPr marL="285750" indent="-285750">
              <a:buFont typeface="Arial" panose="020B0604020202020204" pitchFamily="34" charset="0"/>
              <a:buChar char="•"/>
            </a:pPr>
            <a:r>
              <a:rPr lang="da-DK" sz="1400" dirty="0">
                <a:solidFill>
                  <a:schemeClr val="tx2"/>
                </a:solidFill>
              </a:rPr>
              <a:t>Professionalisere uddannelse</a:t>
            </a:r>
          </a:p>
          <a:p>
            <a:r>
              <a:rPr lang="da-DK" sz="1400" dirty="0">
                <a:solidFill>
                  <a:schemeClr val="tx2"/>
                </a:solidFill>
              </a:rPr>
              <a:t> </a:t>
            </a:r>
          </a:p>
          <a:p>
            <a:pPr marL="285750" indent="-285750">
              <a:buFont typeface="Arial" panose="020B0604020202020204" pitchFamily="34" charset="0"/>
              <a:buChar char="•"/>
            </a:pPr>
            <a:r>
              <a:rPr lang="da-DK" sz="1400" dirty="0">
                <a:solidFill>
                  <a:schemeClr val="tx2"/>
                </a:solidFill>
              </a:rPr>
              <a:t>Livslang læring og at uddannelsesmaterialer, aktiviteter, data og erfaringer systematisk præsenteres og integreres med evidens på en uddannelsesplatform</a:t>
            </a:r>
          </a:p>
          <a:p>
            <a:endParaRPr lang="da-DK" sz="1400" dirty="0">
              <a:solidFill>
                <a:schemeClr val="tx2"/>
              </a:solidFill>
            </a:endParaRPr>
          </a:p>
          <a:p>
            <a:pPr marL="285750" indent="-285750">
              <a:buFont typeface="Arial" panose="020B0604020202020204" pitchFamily="34" charset="0"/>
              <a:buChar char="•"/>
            </a:pPr>
            <a:r>
              <a:rPr lang="da-DK" sz="1400" dirty="0">
                <a:solidFill>
                  <a:schemeClr val="tx2"/>
                </a:solidFill>
              </a:rPr>
              <a:t>Øge muligheden for faglig og videnskabelig vidensdeling og skabe rum for at alle læringsstile imødekommes</a:t>
            </a:r>
          </a:p>
          <a:p>
            <a:pPr marL="285750" indent="-285750">
              <a:buFont typeface="Arial" panose="020B0604020202020204" pitchFamily="34" charset="0"/>
              <a:buChar char="•"/>
            </a:pPr>
            <a:endParaRPr lang="da-DK" sz="1400" dirty="0">
              <a:solidFill>
                <a:schemeClr val="tx2"/>
              </a:solidFill>
            </a:endParaRPr>
          </a:p>
          <a:p>
            <a:endParaRPr lang="da-DK" sz="1400" dirty="0">
              <a:solidFill>
                <a:schemeClr val="tx2"/>
              </a:solidFill>
            </a:endParaRPr>
          </a:p>
          <a:p>
            <a:endParaRPr lang="da-DK" sz="1400" dirty="0">
              <a:solidFill>
                <a:schemeClr val="tx2"/>
              </a:solidFill>
            </a:endParaRPr>
          </a:p>
          <a:p>
            <a:endParaRPr lang="da-DK" sz="1400" dirty="0">
              <a:solidFill>
                <a:schemeClr val="tx2"/>
              </a:solidFill>
            </a:endParaRPr>
          </a:p>
          <a:p>
            <a:endParaRPr lang="da-DK" sz="1400" dirty="0">
              <a:solidFill>
                <a:schemeClr val="tx2"/>
              </a:solidFill>
            </a:endParaRPr>
          </a:p>
          <a:p>
            <a:endParaRPr lang="da-DK" sz="1400" dirty="0">
              <a:solidFill>
                <a:schemeClr val="tx2"/>
              </a:solidFill>
            </a:endParaRPr>
          </a:p>
        </p:txBody>
      </p:sp>
    </p:spTree>
    <p:extLst>
      <p:ext uri="{BB962C8B-B14F-4D97-AF65-F5344CB8AC3E}">
        <p14:creationId xmlns:p14="http://schemas.microsoft.com/office/powerpoint/2010/main" val="434874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23</a:t>
            </a:fld>
            <a:endParaRPr lang="en-US" dirty="0"/>
          </a:p>
        </p:txBody>
      </p:sp>
      <p:sp>
        <p:nvSpPr>
          <p:cNvPr id="3" name="Pladsholder til tekst 2"/>
          <p:cNvSpPr>
            <a:spLocks noGrp="1"/>
          </p:cNvSpPr>
          <p:nvPr>
            <p:ph type="body" sz="quarter" idx="12"/>
          </p:nvPr>
        </p:nvSpPr>
        <p:spPr>
          <a:xfrm>
            <a:off x="557212" y="541918"/>
            <a:ext cx="9663233" cy="609435"/>
          </a:xfrm>
        </p:spPr>
        <p:txBody>
          <a:bodyPr/>
          <a:lstStyle/>
          <a:p>
            <a:pPr algn="ctr"/>
            <a:r>
              <a:rPr lang="da-DK" sz="2800" dirty="0">
                <a:solidFill>
                  <a:srgbClr val="FF0000"/>
                </a:solidFill>
              </a:rPr>
              <a:t>Matrixorganisation </a:t>
            </a:r>
            <a:r>
              <a:rPr lang="da-DK" sz="1600" dirty="0">
                <a:solidFill>
                  <a:srgbClr val="FF0000"/>
                </a:solidFill>
              </a:rPr>
              <a:t> </a:t>
            </a:r>
          </a:p>
        </p:txBody>
      </p:sp>
      <p:pic>
        <p:nvPicPr>
          <p:cNvPr id="8" name="Billede 7"/>
          <p:cNvPicPr>
            <a:picLocks noChangeAspect="1"/>
          </p:cNvPicPr>
          <p:nvPr/>
        </p:nvPicPr>
        <p:blipFill>
          <a:blip r:embed="rId3"/>
          <a:stretch>
            <a:fillRect/>
          </a:stretch>
        </p:blipFill>
        <p:spPr>
          <a:xfrm>
            <a:off x="1140542" y="1238864"/>
            <a:ext cx="9387476" cy="4320687"/>
          </a:xfrm>
          <a:prstGeom prst="rect">
            <a:avLst/>
          </a:prstGeom>
        </p:spPr>
      </p:pic>
      <p:pic>
        <p:nvPicPr>
          <p:cNvPr id="9" name="Billede 8"/>
          <p:cNvPicPr>
            <a:picLocks noChangeAspect="1"/>
          </p:cNvPicPr>
          <p:nvPr/>
        </p:nvPicPr>
        <p:blipFill>
          <a:blip r:embed="rId4"/>
          <a:stretch>
            <a:fillRect/>
          </a:stretch>
        </p:blipFill>
        <p:spPr>
          <a:xfrm>
            <a:off x="10835591" y="377204"/>
            <a:ext cx="1127858" cy="938865"/>
          </a:xfrm>
          <a:prstGeom prst="rect">
            <a:avLst/>
          </a:prstGeom>
        </p:spPr>
      </p:pic>
    </p:spTree>
    <p:extLst>
      <p:ext uri="{BB962C8B-B14F-4D97-AF65-F5344CB8AC3E}">
        <p14:creationId xmlns:p14="http://schemas.microsoft.com/office/powerpoint/2010/main" val="3014742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24</a:t>
            </a:fld>
            <a:endParaRPr lang="en-US" dirty="0"/>
          </a:p>
        </p:txBody>
      </p:sp>
      <p:sp>
        <p:nvSpPr>
          <p:cNvPr id="3" name="Pladsholder til tekst 2"/>
          <p:cNvSpPr>
            <a:spLocks noGrp="1"/>
          </p:cNvSpPr>
          <p:nvPr>
            <p:ph type="body" sz="quarter" idx="12"/>
          </p:nvPr>
        </p:nvSpPr>
        <p:spPr>
          <a:xfrm>
            <a:off x="557213" y="209007"/>
            <a:ext cx="8996362" cy="638278"/>
          </a:xfrm>
        </p:spPr>
        <p:txBody>
          <a:bodyPr/>
          <a:lstStyle/>
          <a:p>
            <a:pPr algn="ctr"/>
            <a:r>
              <a:rPr lang="da-DK" sz="2400" dirty="0"/>
              <a:t>Matrixorganisation</a:t>
            </a:r>
          </a:p>
        </p:txBody>
      </p:sp>
      <p:sp>
        <p:nvSpPr>
          <p:cNvPr id="5" name="Pladsholder til tekst 4"/>
          <p:cNvSpPr>
            <a:spLocks noGrp="1"/>
          </p:cNvSpPr>
          <p:nvPr>
            <p:ph type="body" sz="quarter" idx="14"/>
          </p:nvPr>
        </p:nvSpPr>
        <p:spPr>
          <a:xfrm>
            <a:off x="620109" y="1611086"/>
            <a:ext cx="10239480" cy="3843783"/>
          </a:xfrm>
        </p:spPr>
        <p:txBody>
          <a:bodyPr/>
          <a:lstStyle/>
          <a:p>
            <a:endParaRPr lang="da-DK" dirty="0"/>
          </a:p>
        </p:txBody>
      </p:sp>
      <p:sp>
        <p:nvSpPr>
          <p:cNvPr id="7" name="Pladsholder til tekst 6"/>
          <p:cNvSpPr>
            <a:spLocks noGrp="1"/>
          </p:cNvSpPr>
          <p:nvPr>
            <p:ph type="body" sz="quarter" idx="11"/>
          </p:nvPr>
        </p:nvSpPr>
        <p:spPr/>
        <p:txBody>
          <a:bodyPr/>
          <a:lstStyle/>
          <a:p>
            <a:endParaRPr lang="da-DK"/>
          </a:p>
        </p:txBody>
      </p:sp>
      <p:graphicFrame>
        <p:nvGraphicFramePr>
          <p:cNvPr id="8" name="Tabel 7"/>
          <p:cNvGraphicFramePr>
            <a:graphicFrameLocks noGrp="1"/>
          </p:cNvGraphicFramePr>
          <p:nvPr>
            <p:extLst>
              <p:ext uri="{D42A27DB-BD31-4B8C-83A1-F6EECF244321}">
                <p14:modId xmlns:p14="http://schemas.microsoft.com/office/powerpoint/2010/main" val="2324757063"/>
              </p:ext>
            </p:extLst>
          </p:nvPr>
        </p:nvGraphicFramePr>
        <p:xfrm>
          <a:off x="444137" y="748937"/>
          <a:ext cx="11295019" cy="4925496"/>
        </p:xfrm>
        <a:graphic>
          <a:graphicData uri="http://schemas.openxmlformats.org/drawingml/2006/table">
            <a:tbl>
              <a:tblPr firstRow="1" bandRow="1">
                <a:tableStyleId>{5C22544A-7EE6-4342-B048-85BDC9FD1C3A}</a:tableStyleId>
              </a:tblPr>
              <a:tblGrid>
                <a:gridCol w="1700723">
                  <a:extLst>
                    <a:ext uri="{9D8B030D-6E8A-4147-A177-3AD203B41FA5}">
                      <a16:colId xmlns:a16="http://schemas.microsoft.com/office/drawing/2014/main" val="3602922181"/>
                    </a:ext>
                  </a:extLst>
                </a:gridCol>
                <a:gridCol w="2504870">
                  <a:extLst>
                    <a:ext uri="{9D8B030D-6E8A-4147-A177-3AD203B41FA5}">
                      <a16:colId xmlns:a16="http://schemas.microsoft.com/office/drawing/2014/main" val="2044236593"/>
                    </a:ext>
                  </a:extLst>
                </a:gridCol>
                <a:gridCol w="2030798">
                  <a:extLst>
                    <a:ext uri="{9D8B030D-6E8A-4147-A177-3AD203B41FA5}">
                      <a16:colId xmlns:a16="http://schemas.microsoft.com/office/drawing/2014/main" val="690966413"/>
                    </a:ext>
                  </a:extLst>
                </a:gridCol>
                <a:gridCol w="1815589">
                  <a:extLst>
                    <a:ext uri="{9D8B030D-6E8A-4147-A177-3AD203B41FA5}">
                      <a16:colId xmlns:a16="http://schemas.microsoft.com/office/drawing/2014/main" val="1832861565"/>
                    </a:ext>
                  </a:extLst>
                </a:gridCol>
                <a:gridCol w="1668582">
                  <a:extLst>
                    <a:ext uri="{9D8B030D-6E8A-4147-A177-3AD203B41FA5}">
                      <a16:colId xmlns:a16="http://schemas.microsoft.com/office/drawing/2014/main" val="109996792"/>
                    </a:ext>
                  </a:extLst>
                </a:gridCol>
                <a:gridCol w="1574457">
                  <a:extLst>
                    <a:ext uri="{9D8B030D-6E8A-4147-A177-3AD203B41FA5}">
                      <a16:colId xmlns:a16="http://schemas.microsoft.com/office/drawing/2014/main" val="3526089428"/>
                    </a:ext>
                  </a:extLst>
                </a:gridCol>
              </a:tblGrid>
              <a:tr h="1568880">
                <a:tc>
                  <a:txBody>
                    <a:bodyPr/>
                    <a:lstStyle/>
                    <a:p>
                      <a:r>
                        <a:rPr lang="da-DK" dirty="0"/>
                        <a:t>Tværfaglige teams</a:t>
                      </a:r>
                      <a:r>
                        <a:rPr lang="da-DK" baseline="0" dirty="0"/>
                        <a:t> </a:t>
                      </a:r>
                      <a:endParaRPr lang="da-DK"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Organisations og</a:t>
                      </a:r>
                      <a:endParaRPr lang="da-DK"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a:t>Operationaliserings team </a:t>
                      </a:r>
                      <a:endParaRPr lang="da-DK" dirty="0"/>
                    </a:p>
                    <a:p>
                      <a:endParaRPr lang="da-DK" dirty="0"/>
                    </a:p>
                  </a:txBody>
                  <a:tcPr/>
                </a:tc>
                <a:tc>
                  <a:txBody>
                    <a:bodyPr/>
                    <a:lstStyle/>
                    <a:p>
                      <a:r>
                        <a:rPr lang="da-DK" dirty="0"/>
                        <a:t>Uddannelses teamet </a:t>
                      </a:r>
                    </a:p>
                  </a:txBody>
                  <a:tcPr/>
                </a:tc>
                <a:tc>
                  <a:txBody>
                    <a:bodyPr/>
                    <a:lstStyle/>
                    <a:p>
                      <a:r>
                        <a:rPr lang="da-DK" dirty="0"/>
                        <a:t>Teknologi og</a:t>
                      </a:r>
                      <a:r>
                        <a:rPr lang="da-DK" baseline="0" dirty="0"/>
                        <a:t> innovations teamet </a:t>
                      </a:r>
                      <a:endParaRPr lang="da-DK"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Forskning</a:t>
                      </a:r>
                      <a:r>
                        <a:rPr lang="da-DK" baseline="0" dirty="0"/>
                        <a:t>s teamet </a:t>
                      </a:r>
                      <a:endParaRPr lang="da-DK" dirty="0"/>
                    </a:p>
                  </a:txBody>
                  <a:tcPr/>
                </a:tc>
                <a:tc>
                  <a:txBody>
                    <a:bodyPr/>
                    <a:lstStyle/>
                    <a:p>
                      <a:r>
                        <a:rPr lang="da-DK" dirty="0"/>
                        <a:t> Klinisk faglighed og kvalitet</a:t>
                      </a:r>
                      <a:r>
                        <a:rPr lang="da-DK" baseline="0" dirty="0"/>
                        <a:t> </a:t>
                      </a:r>
                      <a:endParaRPr lang="da-DK" dirty="0"/>
                    </a:p>
                  </a:txBody>
                  <a:tcPr/>
                </a:tc>
                <a:extLst>
                  <a:ext uri="{0D108BD9-81ED-4DB2-BD59-A6C34878D82A}">
                    <a16:rowId xmlns:a16="http://schemas.microsoft.com/office/drawing/2014/main" val="974686699"/>
                  </a:ext>
                </a:extLst>
              </a:tr>
              <a:tr h="2010881">
                <a:tc>
                  <a:txBody>
                    <a:bodyPr/>
                    <a:lstStyle/>
                    <a:p>
                      <a:r>
                        <a:rPr lang="da-DK" sz="1600" dirty="0"/>
                        <a:t>Projekt</a:t>
                      </a:r>
                      <a:r>
                        <a:rPr lang="da-DK" sz="1600" baseline="0" dirty="0"/>
                        <a:t> 1</a:t>
                      </a:r>
                    </a:p>
                    <a:p>
                      <a:endParaRPr lang="da-DK" sz="1600" baseline="0" dirty="0"/>
                    </a:p>
                    <a:p>
                      <a:r>
                        <a:rPr lang="da-DK" sz="1600" baseline="0" dirty="0"/>
                        <a:t>Nyt uddannelses</a:t>
                      </a:r>
                    </a:p>
                    <a:p>
                      <a:r>
                        <a:rPr lang="da-DK" sz="1600" baseline="0" dirty="0"/>
                        <a:t>tiltag </a:t>
                      </a:r>
                      <a:endParaRPr lang="da-DK" sz="1600" dirty="0"/>
                    </a:p>
                  </a:txBody>
                  <a:tcPr/>
                </a:tc>
                <a:tc>
                  <a:txBody>
                    <a:bodyPr/>
                    <a:lstStyle/>
                    <a:p>
                      <a:endParaRPr lang="da-DK" sz="1600" dirty="0"/>
                    </a:p>
                    <a:p>
                      <a:r>
                        <a:rPr lang="da-DK" sz="1600" baseline="0" dirty="0"/>
                        <a:t>Skal være med </a:t>
                      </a:r>
                    </a:p>
                    <a:p>
                      <a:r>
                        <a:rPr lang="da-DK" sz="1600" baseline="0" dirty="0"/>
                        <a:t>Der sendes en repræsentant til ledelsesteamet</a:t>
                      </a:r>
                    </a:p>
                  </a:txBody>
                  <a:tcPr/>
                </a:tc>
                <a:tc>
                  <a:txBody>
                    <a:bodyPr/>
                    <a:lstStyle/>
                    <a:p>
                      <a:endParaRPr lang="da-DK" sz="1600" dirty="0"/>
                    </a:p>
                    <a:p>
                      <a:r>
                        <a:rPr lang="da-DK" sz="1600" dirty="0"/>
                        <a:t>Skal være med </a:t>
                      </a:r>
                    </a:p>
                    <a:p>
                      <a:endParaRPr lang="da-DK" sz="1600" dirty="0"/>
                    </a:p>
                    <a:p>
                      <a:r>
                        <a:rPr lang="da-DK" sz="1600" dirty="0"/>
                        <a:t>Har ledelsen</a:t>
                      </a:r>
                    </a:p>
                  </a:txBody>
                  <a:tcPr/>
                </a:tc>
                <a:tc>
                  <a:txBody>
                    <a:bodyPr/>
                    <a:lstStyle/>
                    <a:p>
                      <a:endParaRPr lang="da-DK" sz="1600" dirty="0"/>
                    </a:p>
                    <a:p>
                      <a:r>
                        <a:rPr lang="da-DK" sz="1600" dirty="0"/>
                        <a:t>Skal være med</a:t>
                      </a:r>
                    </a:p>
                    <a:p>
                      <a:endParaRPr lang="da-DK" sz="1600" dirty="0"/>
                    </a:p>
                    <a:p>
                      <a:r>
                        <a:rPr lang="da-DK" sz="1600" dirty="0"/>
                        <a:t>Der sendes en repræsentant</a:t>
                      </a:r>
                      <a:r>
                        <a:rPr lang="da-DK" sz="1600" baseline="0" dirty="0"/>
                        <a:t> til ledelsesteamet </a:t>
                      </a:r>
                      <a:endParaRPr lang="da-DK" sz="1600" dirty="0"/>
                    </a:p>
                  </a:txBody>
                  <a:tcPr/>
                </a:tc>
                <a:tc>
                  <a:txBody>
                    <a:bodyPr/>
                    <a:lstStyle/>
                    <a:p>
                      <a:endParaRPr lang="da-DK" sz="1600" dirty="0"/>
                    </a:p>
                    <a:p>
                      <a:r>
                        <a:rPr lang="da-DK" sz="1600" dirty="0"/>
                        <a:t>Skal være 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t>Der sendes en repræsentant</a:t>
                      </a:r>
                      <a:r>
                        <a:rPr lang="da-DK" sz="1600" baseline="0" dirty="0"/>
                        <a:t> til ledelsesteamet </a:t>
                      </a:r>
                      <a:endParaRPr lang="da-DK" sz="1600" dirty="0"/>
                    </a:p>
                    <a:p>
                      <a:endParaRPr lang="da-DK" sz="1600" dirty="0"/>
                    </a:p>
                  </a:txBody>
                  <a:tcPr/>
                </a:tc>
                <a:tc>
                  <a:txBody>
                    <a:bodyPr/>
                    <a:lstStyle/>
                    <a:p>
                      <a:endParaRPr lang="da-DK" sz="1600" dirty="0"/>
                    </a:p>
                    <a:p>
                      <a:r>
                        <a:rPr lang="da-DK" sz="1600" dirty="0"/>
                        <a:t>Skal være med </a:t>
                      </a:r>
                    </a:p>
                    <a:p>
                      <a:endParaRPr lang="da-DK"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600" dirty="0"/>
                        <a:t>Der sendes en repræsentant</a:t>
                      </a:r>
                      <a:r>
                        <a:rPr lang="da-DK" sz="1600" baseline="0" dirty="0"/>
                        <a:t> til ledelsesteamet </a:t>
                      </a:r>
                      <a:endParaRPr lang="da-DK" sz="1600" dirty="0"/>
                    </a:p>
                    <a:p>
                      <a:endParaRPr lang="da-DK" sz="1600" dirty="0"/>
                    </a:p>
                  </a:txBody>
                  <a:tcPr/>
                </a:tc>
                <a:extLst>
                  <a:ext uri="{0D108BD9-81ED-4DB2-BD59-A6C34878D82A}">
                    <a16:rowId xmlns:a16="http://schemas.microsoft.com/office/drawing/2014/main" val="2128150829"/>
                  </a:ext>
                </a:extLst>
              </a:tr>
              <a:tr h="1314456">
                <a:tc>
                  <a:txBody>
                    <a:bodyPr/>
                    <a:lstStyle/>
                    <a:p>
                      <a:r>
                        <a:rPr lang="da-DK" sz="1400" dirty="0"/>
                        <a:t>Projekt 2</a:t>
                      </a:r>
                    </a:p>
                    <a:p>
                      <a:endParaRPr lang="da-DK" sz="1400" dirty="0"/>
                    </a:p>
                    <a:p>
                      <a:r>
                        <a:rPr lang="da-DK" sz="1400" dirty="0"/>
                        <a:t>Lean på patientmodtagelse</a:t>
                      </a:r>
                      <a:r>
                        <a:rPr lang="da-DK" sz="1400" baseline="0" dirty="0"/>
                        <a:t> </a:t>
                      </a:r>
                      <a:endParaRPr lang="da-DK" sz="1400" dirty="0"/>
                    </a:p>
                  </a:txBody>
                  <a:tcPr/>
                </a:tc>
                <a:tc>
                  <a:txBody>
                    <a:bodyPr/>
                    <a:lstStyle/>
                    <a:p>
                      <a:endParaRPr lang="da-DK" sz="1400" dirty="0"/>
                    </a:p>
                  </a:txBody>
                  <a:tcPr/>
                </a:tc>
                <a:tc>
                  <a:txBody>
                    <a:bodyPr/>
                    <a:lstStyle/>
                    <a:p>
                      <a:endParaRPr lang="da-DK"/>
                    </a:p>
                  </a:txBody>
                  <a:tcPr/>
                </a:tc>
                <a:tc>
                  <a:txBody>
                    <a:bodyPr/>
                    <a:lstStyle/>
                    <a:p>
                      <a:endParaRPr lang="da-DK" dirty="0"/>
                    </a:p>
                  </a:txBody>
                  <a:tcPr/>
                </a:tc>
                <a:tc>
                  <a:txBody>
                    <a:bodyPr/>
                    <a:lstStyle/>
                    <a:p>
                      <a:endParaRPr lang="da-DK" dirty="0"/>
                    </a:p>
                  </a:txBody>
                  <a:tcPr/>
                </a:tc>
                <a:tc>
                  <a:txBody>
                    <a:bodyPr/>
                    <a:lstStyle/>
                    <a:p>
                      <a:endParaRPr lang="da-DK" dirty="0"/>
                    </a:p>
                  </a:txBody>
                  <a:tcPr/>
                </a:tc>
                <a:extLst>
                  <a:ext uri="{0D108BD9-81ED-4DB2-BD59-A6C34878D82A}">
                    <a16:rowId xmlns:a16="http://schemas.microsoft.com/office/drawing/2014/main" val="954716329"/>
                  </a:ext>
                </a:extLst>
              </a:tr>
            </a:tbl>
          </a:graphicData>
        </a:graphic>
      </p:graphicFrame>
      <p:pic>
        <p:nvPicPr>
          <p:cNvPr id="9" name="Billede 8"/>
          <p:cNvPicPr>
            <a:picLocks noChangeAspect="1"/>
          </p:cNvPicPr>
          <p:nvPr/>
        </p:nvPicPr>
        <p:blipFill>
          <a:blip r:embed="rId2"/>
          <a:stretch>
            <a:fillRect/>
          </a:stretch>
        </p:blipFill>
        <p:spPr>
          <a:xfrm>
            <a:off x="3030583" y="1506583"/>
            <a:ext cx="1240590" cy="687977"/>
          </a:xfrm>
          <a:prstGeom prst="rect">
            <a:avLst/>
          </a:prstGeom>
        </p:spPr>
      </p:pic>
      <p:pic>
        <p:nvPicPr>
          <p:cNvPr id="10" name="Billede 9"/>
          <p:cNvPicPr>
            <a:picLocks noChangeAspect="1"/>
          </p:cNvPicPr>
          <p:nvPr/>
        </p:nvPicPr>
        <p:blipFill>
          <a:blip r:embed="rId2"/>
          <a:stretch>
            <a:fillRect/>
          </a:stretch>
        </p:blipFill>
        <p:spPr>
          <a:xfrm>
            <a:off x="5038962" y="1423034"/>
            <a:ext cx="1278857" cy="855074"/>
          </a:xfrm>
          <a:prstGeom prst="rect">
            <a:avLst/>
          </a:prstGeom>
        </p:spPr>
      </p:pic>
      <p:pic>
        <p:nvPicPr>
          <p:cNvPr id="11" name="Billede 10"/>
          <p:cNvPicPr>
            <a:picLocks noChangeAspect="1"/>
          </p:cNvPicPr>
          <p:nvPr/>
        </p:nvPicPr>
        <p:blipFill>
          <a:blip r:embed="rId2"/>
          <a:stretch>
            <a:fillRect/>
          </a:stretch>
        </p:blipFill>
        <p:spPr>
          <a:xfrm>
            <a:off x="7085608" y="1645920"/>
            <a:ext cx="1039489" cy="632939"/>
          </a:xfrm>
          <a:prstGeom prst="rect">
            <a:avLst/>
          </a:prstGeom>
        </p:spPr>
      </p:pic>
      <p:pic>
        <p:nvPicPr>
          <p:cNvPr id="12" name="Billede 11"/>
          <p:cNvPicPr>
            <a:picLocks noChangeAspect="1"/>
          </p:cNvPicPr>
          <p:nvPr/>
        </p:nvPicPr>
        <p:blipFill>
          <a:blip r:embed="rId2"/>
          <a:stretch>
            <a:fillRect/>
          </a:stretch>
        </p:blipFill>
        <p:spPr>
          <a:xfrm>
            <a:off x="8795656" y="1471748"/>
            <a:ext cx="1018902" cy="757645"/>
          </a:xfrm>
          <a:prstGeom prst="rect">
            <a:avLst/>
          </a:prstGeom>
        </p:spPr>
      </p:pic>
      <p:pic>
        <p:nvPicPr>
          <p:cNvPr id="13" name="Billede 12"/>
          <p:cNvPicPr>
            <a:picLocks noChangeAspect="1"/>
          </p:cNvPicPr>
          <p:nvPr/>
        </p:nvPicPr>
        <p:blipFill>
          <a:blip r:embed="rId2"/>
          <a:stretch>
            <a:fillRect/>
          </a:stretch>
        </p:blipFill>
        <p:spPr>
          <a:xfrm>
            <a:off x="10329033" y="1645921"/>
            <a:ext cx="1185183" cy="583472"/>
          </a:xfrm>
          <a:prstGeom prst="rect">
            <a:avLst/>
          </a:prstGeom>
        </p:spPr>
      </p:pic>
    </p:spTree>
    <p:extLst>
      <p:ext uri="{BB962C8B-B14F-4D97-AF65-F5344CB8AC3E}">
        <p14:creationId xmlns:p14="http://schemas.microsoft.com/office/powerpoint/2010/main" val="2516724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25</a:t>
            </a:fld>
            <a:endParaRPr lang="en-US" dirty="0"/>
          </a:p>
        </p:txBody>
      </p:sp>
      <p:sp>
        <p:nvSpPr>
          <p:cNvPr id="3" name="Pladsholder til tekst 2"/>
          <p:cNvSpPr>
            <a:spLocks noGrp="1"/>
          </p:cNvSpPr>
          <p:nvPr>
            <p:ph type="body" sz="quarter" idx="12"/>
          </p:nvPr>
        </p:nvSpPr>
        <p:spPr/>
        <p:txBody>
          <a:bodyPr/>
          <a:lstStyle/>
          <a:p>
            <a:pPr algn="ctr"/>
            <a:r>
              <a:rPr lang="da-DK" sz="2000" dirty="0"/>
              <a:t>Alle kan bidrage med uddannelse hver dag </a:t>
            </a:r>
          </a:p>
        </p:txBody>
      </p:sp>
      <p:sp>
        <p:nvSpPr>
          <p:cNvPr id="7" name="Pladsholder til tekst 6"/>
          <p:cNvSpPr>
            <a:spLocks noGrp="1"/>
          </p:cNvSpPr>
          <p:nvPr>
            <p:ph type="body" sz="quarter" idx="11"/>
          </p:nvPr>
        </p:nvSpPr>
        <p:spPr/>
        <p:txBody>
          <a:bodyPr/>
          <a:lstStyle/>
          <a:p>
            <a:endParaRPr lang="da-DK"/>
          </a:p>
        </p:txBody>
      </p:sp>
      <p:graphicFrame>
        <p:nvGraphicFramePr>
          <p:cNvPr id="10" name="Diagram 9"/>
          <p:cNvGraphicFramePr/>
          <p:nvPr>
            <p:extLst>
              <p:ext uri="{D42A27DB-BD31-4B8C-83A1-F6EECF244321}">
                <p14:modId xmlns:p14="http://schemas.microsoft.com/office/powerpoint/2010/main" val="3246905186"/>
              </p:ext>
            </p:extLst>
          </p:nvPr>
        </p:nvGraphicFramePr>
        <p:xfrm>
          <a:off x="1805858" y="74651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8536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26</a:t>
            </a:fld>
            <a:endParaRPr lang="en-US" dirty="0"/>
          </a:p>
        </p:txBody>
      </p:sp>
      <p:sp>
        <p:nvSpPr>
          <p:cNvPr id="3" name="Pladsholder til tekst 2"/>
          <p:cNvSpPr>
            <a:spLocks noGrp="1"/>
          </p:cNvSpPr>
          <p:nvPr>
            <p:ph type="body" sz="quarter" idx="12"/>
          </p:nvPr>
        </p:nvSpPr>
        <p:spPr/>
        <p:txBody>
          <a:bodyPr/>
          <a:lstStyle/>
          <a:p>
            <a:pPr algn="ctr"/>
            <a:r>
              <a:rPr lang="da-DK" sz="2400" dirty="0"/>
              <a:t>On og </a:t>
            </a:r>
            <a:r>
              <a:rPr lang="da-DK" sz="2400" dirty="0" err="1"/>
              <a:t>Off</a:t>
            </a:r>
            <a:r>
              <a:rPr lang="da-DK" sz="2400" dirty="0"/>
              <a:t> </a:t>
            </a:r>
            <a:r>
              <a:rPr lang="da-DK" sz="2400" dirty="0" err="1"/>
              <a:t>boarding</a:t>
            </a:r>
            <a:r>
              <a:rPr lang="da-DK" sz="2400" dirty="0"/>
              <a:t> </a:t>
            </a:r>
          </a:p>
        </p:txBody>
      </p:sp>
      <p:sp>
        <p:nvSpPr>
          <p:cNvPr id="5" name="Pladsholder til tekst 4"/>
          <p:cNvSpPr>
            <a:spLocks noGrp="1"/>
          </p:cNvSpPr>
          <p:nvPr>
            <p:ph type="body" sz="quarter" idx="14"/>
          </p:nvPr>
        </p:nvSpPr>
        <p:spPr/>
        <p:txBody>
          <a:bodyPr/>
          <a:lstStyle/>
          <a:p>
            <a:r>
              <a:rPr lang="da-DK" sz="2000" dirty="0" err="1"/>
              <a:t>Onboarding</a:t>
            </a:r>
            <a:r>
              <a:rPr lang="da-DK" sz="2000" dirty="0"/>
              <a:t>  med alle uddannelseslæger ved UAO  </a:t>
            </a:r>
          </a:p>
        </p:txBody>
      </p:sp>
      <p:sp>
        <p:nvSpPr>
          <p:cNvPr id="6" name="Pladsholder til tekst 5"/>
          <p:cNvSpPr>
            <a:spLocks noGrp="1"/>
          </p:cNvSpPr>
          <p:nvPr>
            <p:ph type="body" sz="quarter" idx="15"/>
          </p:nvPr>
        </p:nvSpPr>
        <p:spPr>
          <a:xfrm>
            <a:off x="5669280" y="2176026"/>
            <a:ext cx="5833290" cy="3278843"/>
          </a:xfrm>
        </p:spPr>
        <p:txBody>
          <a:bodyPr/>
          <a:lstStyle/>
          <a:p>
            <a:r>
              <a:rPr lang="da-DK" sz="2000" dirty="0" err="1"/>
              <a:t>Off</a:t>
            </a:r>
            <a:r>
              <a:rPr lang="da-DK" sz="2000" dirty="0"/>
              <a:t> </a:t>
            </a:r>
            <a:r>
              <a:rPr lang="da-DK" sz="2000" dirty="0" err="1"/>
              <a:t>boarding</a:t>
            </a:r>
            <a:r>
              <a:rPr lang="da-DK" sz="2000" dirty="0"/>
              <a:t> med alle uddannelseslæger ved UAO</a:t>
            </a:r>
          </a:p>
        </p:txBody>
      </p:sp>
      <p:sp>
        <p:nvSpPr>
          <p:cNvPr id="7" name="Pladsholder til tekst 6"/>
          <p:cNvSpPr>
            <a:spLocks noGrp="1"/>
          </p:cNvSpPr>
          <p:nvPr>
            <p:ph type="body" sz="quarter" idx="11"/>
          </p:nvPr>
        </p:nvSpPr>
        <p:spPr/>
        <p:txBody>
          <a:bodyPr/>
          <a:lstStyle/>
          <a:p>
            <a:endParaRPr lang="da-DK"/>
          </a:p>
        </p:txBody>
      </p:sp>
      <p:sp>
        <p:nvSpPr>
          <p:cNvPr id="10" name="Nedadgående pil 9"/>
          <p:cNvSpPr/>
          <p:nvPr/>
        </p:nvSpPr>
        <p:spPr>
          <a:xfrm>
            <a:off x="2687054" y="2599841"/>
            <a:ext cx="96252" cy="12238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kstfelt 10"/>
          <p:cNvSpPr txBox="1"/>
          <p:nvPr/>
        </p:nvSpPr>
        <p:spPr>
          <a:xfrm>
            <a:off x="1235242" y="4034588"/>
            <a:ext cx="2542674" cy="1077218"/>
          </a:xfrm>
          <a:prstGeom prst="rect">
            <a:avLst/>
          </a:prstGeom>
          <a:noFill/>
        </p:spPr>
        <p:txBody>
          <a:bodyPr wrap="square" rtlCol="0">
            <a:spAutoFit/>
          </a:bodyPr>
          <a:lstStyle/>
          <a:p>
            <a:pPr algn="l"/>
            <a:r>
              <a:rPr lang="da-DK" sz="1600" b="0" dirty="0">
                <a:solidFill>
                  <a:schemeClr val="tx2"/>
                </a:solidFill>
                <a:effectLst/>
              </a:rPr>
              <a:t>Det hele menneske</a:t>
            </a:r>
          </a:p>
          <a:p>
            <a:pPr algn="l"/>
            <a:r>
              <a:rPr lang="da-DK" sz="1600" dirty="0">
                <a:solidFill>
                  <a:schemeClr val="tx2"/>
                </a:solidFill>
              </a:rPr>
              <a:t>Personlige kompetencer </a:t>
            </a:r>
          </a:p>
          <a:p>
            <a:pPr algn="l"/>
            <a:r>
              <a:rPr lang="da-DK" sz="1600" b="0" dirty="0">
                <a:solidFill>
                  <a:schemeClr val="tx2"/>
                </a:solidFill>
                <a:effectLst/>
              </a:rPr>
              <a:t>Arbejdsplanlægning</a:t>
            </a:r>
          </a:p>
          <a:p>
            <a:pPr algn="l"/>
            <a:r>
              <a:rPr lang="da-DK" sz="1600" dirty="0">
                <a:solidFill>
                  <a:schemeClr val="tx2"/>
                </a:solidFill>
              </a:rPr>
              <a:t>uddannelsesopgave</a:t>
            </a:r>
            <a:endParaRPr lang="da-DK" sz="1600" b="0" dirty="0">
              <a:solidFill>
                <a:schemeClr val="tx2"/>
              </a:solidFill>
              <a:effectLst/>
            </a:endParaRPr>
          </a:p>
        </p:txBody>
      </p:sp>
      <p:sp>
        <p:nvSpPr>
          <p:cNvPr id="12" name="Tekstfelt 11"/>
          <p:cNvSpPr txBox="1"/>
          <p:nvPr/>
        </p:nvSpPr>
        <p:spPr>
          <a:xfrm>
            <a:off x="6136105" y="3954378"/>
            <a:ext cx="3633537" cy="1569660"/>
          </a:xfrm>
          <a:prstGeom prst="rect">
            <a:avLst/>
          </a:prstGeom>
          <a:noFill/>
        </p:spPr>
        <p:txBody>
          <a:bodyPr wrap="square" rtlCol="0">
            <a:spAutoFit/>
          </a:bodyPr>
          <a:lstStyle/>
          <a:p>
            <a:pPr algn="l"/>
            <a:r>
              <a:rPr lang="da-DK" sz="1600" b="0" dirty="0">
                <a:solidFill>
                  <a:schemeClr val="tx2"/>
                </a:solidFill>
                <a:effectLst/>
              </a:rPr>
              <a:t>Pro and cons </a:t>
            </a:r>
          </a:p>
          <a:p>
            <a:pPr algn="l"/>
            <a:r>
              <a:rPr lang="da-DK" sz="1600" dirty="0">
                <a:solidFill>
                  <a:schemeClr val="tx2"/>
                </a:solidFill>
              </a:rPr>
              <a:t>Karriere rådgivning</a:t>
            </a:r>
          </a:p>
          <a:p>
            <a:pPr algn="l"/>
            <a:r>
              <a:rPr lang="da-DK" sz="1600" dirty="0">
                <a:solidFill>
                  <a:schemeClr val="tx2"/>
                </a:solidFill>
              </a:rPr>
              <a:t>Hvad kan du arbejde videre med</a:t>
            </a:r>
          </a:p>
          <a:p>
            <a:pPr algn="l"/>
            <a:r>
              <a:rPr lang="da-DK" sz="1600" b="0" dirty="0">
                <a:solidFill>
                  <a:schemeClr val="tx2"/>
                </a:solidFill>
                <a:effectLst/>
              </a:rPr>
              <a:t>Anbefaling ved relevans </a:t>
            </a:r>
          </a:p>
          <a:p>
            <a:pPr algn="l"/>
            <a:r>
              <a:rPr lang="da-DK" sz="1600" b="0" dirty="0">
                <a:solidFill>
                  <a:schemeClr val="tx2"/>
                </a:solidFill>
                <a:effectLst/>
              </a:rPr>
              <a:t>Feedback ift. vejleder </a:t>
            </a:r>
          </a:p>
          <a:p>
            <a:pPr algn="l"/>
            <a:r>
              <a:rPr lang="da-DK" sz="1600" dirty="0">
                <a:solidFill>
                  <a:schemeClr val="tx2"/>
                </a:solidFill>
              </a:rPr>
              <a:t>Evaluering af uddannelsesopgave </a:t>
            </a:r>
            <a:endParaRPr lang="da-DK" sz="1600" b="0" dirty="0">
              <a:solidFill>
                <a:schemeClr val="tx2"/>
              </a:solidFill>
              <a:effectLst/>
            </a:endParaRPr>
          </a:p>
        </p:txBody>
      </p:sp>
      <p:sp>
        <p:nvSpPr>
          <p:cNvPr id="13" name="Nedadgående pil 12"/>
          <p:cNvSpPr/>
          <p:nvPr/>
        </p:nvSpPr>
        <p:spPr>
          <a:xfrm flipH="1">
            <a:off x="8038011" y="2599841"/>
            <a:ext cx="95336" cy="11274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402745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27</a:t>
            </a:fld>
            <a:endParaRPr lang="en-US" dirty="0"/>
          </a:p>
        </p:txBody>
      </p:sp>
      <p:sp>
        <p:nvSpPr>
          <p:cNvPr id="3" name="Pladsholder til tekst 2"/>
          <p:cNvSpPr>
            <a:spLocks noGrp="1"/>
          </p:cNvSpPr>
          <p:nvPr>
            <p:ph type="body" sz="quarter" idx="12"/>
          </p:nvPr>
        </p:nvSpPr>
        <p:spPr/>
        <p:txBody>
          <a:bodyPr/>
          <a:lstStyle/>
          <a:p>
            <a:pPr algn="ctr"/>
            <a:r>
              <a:rPr lang="da-DK" sz="2400" dirty="0"/>
              <a:t>Stud med skriver </a:t>
            </a:r>
          </a:p>
        </p:txBody>
      </p:sp>
      <p:sp>
        <p:nvSpPr>
          <p:cNvPr id="5" name="Pladsholder til tekst 4"/>
          <p:cNvSpPr>
            <a:spLocks noGrp="1"/>
          </p:cNvSpPr>
          <p:nvPr>
            <p:ph type="body" sz="quarter" idx="14"/>
          </p:nvPr>
        </p:nvSpPr>
        <p:spPr>
          <a:xfrm>
            <a:off x="4894809" y="7545297"/>
            <a:ext cx="4234366" cy="188447"/>
          </a:xfrm>
        </p:spPr>
        <p:txBody>
          <a:bodyPr/>
          <a:lstStyle/>
          <a:p>
            <a:endParaRPr lang="da-DK" dirty="0"/>
          </a:p>
        </p:txBody>
      </p:sp>
      <p:sp>
        <p:nvSpPr>
          <p:cNvPr id="7" name="Pladsholder til tekst 6"/>
          <p:cNvSpPr>
            <a:spLocks noGrp="1"/>
          </p:cNvSpPr>
          <p:nvPr>
            <p:ph type="body" sz="quarter" idx="11"/>
          </p:nvPr>
        </p:nvSpPr>
        <p:spPr/>
        <p:txBody>
          <a:bodyPr/>
          <a:lstStyle/>
          <a:p>
            <a:endParaRPr lang="da-DK"/>
          </a:p>
        </p:txBody>
      </p:sp>
      <p:pic>
        <p:nvPicPr>
          <p:cNvPr id="2050" name="Picture 2" descr="Online læger og specialister - få hjælp når det passer d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155" y="1158430"/>
            <a:ext cx="4513006" cy="3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15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28</a:t>
            </a:fld>
            <a:endParaRPr lang="en-US" dirty="0"/>
          </a:p>
        </p:txBody>
      </p:sp>
      <p:sp>
        <p:nvSpPr>
          <p:cNvPr id="3" name="Pladsholder til tekst 2"/>
          <p:cNvSpPr>
            <a:spLocks noGrp="1"/>
          </p:cNvSpPr>
          <p:nvPr>
            <p:ph type="body" sz="quarter" idx="12"/>
          </p:nvPr>
        </p:nvSpPr>
        <p:spPr/>
        <p:txBody>
          <a:bodyPr/>
          <a:lstStyle/>
          <a:p>
            <a:pPr algn="ctr"/>
            <a:r>
              <a:rPr lang="da-DK" sz="2400" dirty="0"/>
              <a:t>Simulation og supervision hjertet i uddannelse </a:t>
            </a:r>
          </a:p>
        </p:txBody>
      </p:sp>
      <p:sp>
        <p:nvSpPr>
          <p:cNvPr id="5" name="Pladsholder til tekst 4"/>
          <p:cNvSpPr>
            <a:spLocks noGrp="1"/>
          </p:cNvSpPr>
          <p:nvPr>
            <p:ph type="body" sz="quarter" idx="14"/>
          </p:nvPr>
        </p:nvSpPr>
        <p:spPr>
          <a:xfrm>
            <a:off x="599668" y="2176026"/>
            <a:ext cx="5118538" cy="3278843"/>
          </a:xfrm>
        </p:spPr>
        <p:txBody>
          <a:bodyPr/>
          <a:lstStyle/>
          <a:p>
            <a:endParaRPr lang="da-DK" dirty="0"/>
          </a:p>
          <a:p>
            <a:endParaRPr lang="da-DK" dirty="0"/>
          </a:p>
          <a:p>
            <a:r>
              <a:rPr lang="da-DK" dirty="0"/>
              <a:t>Simulation</a:t>
            </a:r>
          </a:p>
          <a:p>
            <a:endParaRPr lang="da-DK" dirty="0"/>
          </a:p>
          <a:p>
            <a:r>
              <a:rPr lang="da-DK" dirty="0"/>
              <a:t>Tekniske og non tekniske færdigheder </a:t>
            </a:r>
          </a:p>
          <a:p>
            <a:r>
              <a:rPr lang="da-DK" dirty="0"/>
              <a:t>Telefonsamtale simulation </a:t>
            </a:r>
          </a:p>
          <a:p>
            <a:r>
              <a:rPr lang="da-DK" dirty="0"/>
              <a:t>Organisatorisk simulation </a:t>
            </a:r>
          </a:p>
          <a:p>
            <a:r>
              <a:rPr lang="da-DK" dirty="0"/>
              <a:t>Procedurer simulation  </a:t>
            </a:r>
          </a:p>
          <a:p>
            <a:endParaRPr lang="da-DK" altLang="da-DK" sz="1600" dirty="0">
              <a:solidFill>
                <a:srgbClr val="202124"/>
              </a:solidFill>
              <a:latin typeface="inherit"/>
            </a:endParaRPr>
          </a:p>
          <a:p>
            <a:r>
              <a:rPr lang="da-DK" altLang="da-DK" sz="1600" dirty="0">
                <a:solidFill>
                  <a:srgbClr val="202124"/>
                </a:solidFill>
                <a:latin typeface="inherit"/>
              </a:rPr>
              <a:t>Simulation er et centralt omdrejningspunkt for tværprofessionel læring herunder opbygning af let tilgængelige tværfaglige simulationsmiljøer</a:t>
            </a:r>
          </a:p>
          <a:p>
            <a:r>
              <a:rPr lang="da-DK" dirty="0"/>
              <a:t> </a:t>
            </a:r>
          </a:p>
        </p:txBody>
      </p:sp>
      <p:sp>
        <p:nvSpPr>
          <p:cNvPr id="6" name="Pladsholder til tekst 5"/>
          <p:cNvSpPr>
            <a:spLocks noGrp="1"/>
          </p:cNvSpPr>
          <p:nvPr>
            <p:ph type="body" sz="quarter" idx="15"/>
          </p:nvPr>
        </p:nvSpPr>
        <p:spPr/>
        <p:txBody>
          <a:bodyPr/>
          <a:lstStyle/>
          <a:p>
            <a:endParaRPr lang="da-DK" dirty="0"/>
          </a:p>
          <a:p>
            <a:endParaRPr lang="da-DK" dirty="0"/>
          </a:p>
          <a:p>
            <a:r>
              <a:rPr lang="da-DK" dirty="0"/>
              <a:t>Supervision</a:t>
            </a:r>
          </a:p>
          <a:p>
            <a:endParaRPr lang="da-DK" dirty="0"/>
          </a:p>
          <a:p>
            <a:r>
              <a:rPr lang="da-DK" dirty="0"/>
              <a:t>Supervision er en professionel samtale, som har til formål </a:t>
            </a:r>
          </a:p>
          <a:p>
            <a:endParaRPr lang="da-DK" dirty="0"/>
          </a:p>
          <a:p>
            <a:r>
              <a:rPr lang="da-DK" dirty="0"/>
              <a:t>at udvikle faglighed, trivsel og professionelle arbejdsfællesskaber i arbejdet med mennesker. </a:t>
            </a:r>
          </a:p>
          <a:p>
            <a:endParaRPr lang="da-DK" dirty="0"/>
          </a:p>
          <a:p>
            <a:r>
              <a:rPr lang="da-DK" dirty="0"/>
              <a:t>at udvikle den enkeltes og gruppens refleksionsniveau og handlekompetence med henblik på at løse opgaverne bedst muligt.</a:t>
            </a:r>
          </a:p>
          <a:p>
            <a:endParaRPr lang="da-DK" dirty="0"/>
          </a:p>
          <a:p>
            <a:endParaRPr lang="da-DK" dirty="0"/>
          </a:p>
        </p:txBody>
      </p:sp>
      <p:sp>
        <p:nvSpPr>
          <p:cNvPr id="7" name="Pladsholder til tekst 6"/>
          <p:cNvSpPr>
            <a:spLocks noGrp="1"/>
          </p:cNvSpPr>
          <p:nvPr>
            <p:ph type="body" sz="quarter" idx="11"/>
          </p:nvPr>
        </p:nvSpPr>
        <p:spPr/>
        <p:txBody>
          <a:bodyPr/>
          <a:lstStyle/>
          <a:p>
            <a:endParaRPr lang="da-DK"/>
          </a:p>
        </p:txBody>
      </p:sp>
      <p:pic>
        <p:nvPicPr>
          <p:cNvPr id="8" name="Billede 7"/>
          <p:cNvPicPr>
            <a:picLocks noChangeAspect="1"/>
          </p:cNvPicPr>
          <p:nvPr/>
        </p:nvPicPr>
        <p:blipFill>
          <a:blip r:embed="rId2"/>
          <a:stretch>
            <a:fillRect/>
          </a:stretch>
        </p:blipFill>
        <p:spPr>
          <a:xfrm>
            <a:off x="557213" y="1187347"/>
            <a:ext cx="3161211" cy="1347338"/>
          </a:xfrm>
          <a:prstGeom prst="rect">
            <a:avLst/>
          </a:prstGeom>
        </p:spPr>
      </p:pic>
      <p:pic>
        <p:nvPicPr>
          <p:cNvPr id="9" name="Billede 8"/>
          <p:cNvPicPr>
            <a:picLocks noChangeAspect="1"/>
          </p:cNvPicPr>
          <p:nvPr/>
        </p:nvPicPr>
        <p:blipFill>
          <a:blip r:embed="rId3"/>
          <a:stretch>
            <a:fillRect/>
          </a:stretch>
        </p:blipFill>
        <p:spPr>
          <a:xfrm>
            <a:off x="6384032" y="1187346"/>
            <a:ext cx="3169543" cy="1477477"/>
          </a:xfrm>
          <a:prstGeom prst="rect">
            <a:avLst/>
          </a:prstGeom>
        </p:spPr>
      </p:pic>
    </p:spTree>
    <p:extLst>
      <p:ext uri="{BB962C8B-B14F-4D97-AF65-F5344CB8AC3E}">
        <p14:creationId xmlns:p14="http://schemas.microsoft.com/office/powerpoint/2010/main" val="2768187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29</a:t>
            </a:fld>
            <a:endParaRPr lang="en-US" dirty="0"/>
          </a:p>
        </p:txBody>
      </p:sp>
      <p:sp>
        <p:nvSpPr>
          <p:cNvPr id="3" name="Pladsholder til tekst 2"/>
          <p:cNvSpPr>
            <a:spLocks noGrp="1"/>
          </p:cNvSpPr>
          <p:nvPr>
            <p:ph type="body" sz="quarter" idx="12"/>
          </p:nvPr>
        </p:nvSpPr>
        <p:spPr/>
        <p:txBody>
          <a:bodyPr/>
          <a:lstStyle/>
          <a:p>
            <a:pPr algn="ctr"/>
            <a:r>
              <a:rPr lang="da-DK" sz="2400" dirty="0"/>
              <a:t>Supervision</a:t>
            </a:r>
          </a:p>
        </p:txBody>
      </p:sp>
      <p:sp>
        <p:nvSpPr>
          <p:cNvPr id="6" name="Pladsholder til tekst 5"/>
          <p:cNvSpPr>
            <a:spLocks noGrp="1"/>
          </p:cNvSpPr>
          <p:nvPr>
            <p:ph type="body" sz="quarter" idx="15"/>
          </p:nvPr>
        </p:nvSpPr>
        <p:spPr>
          <a:xfrm>
            <a:off x="679269" y="1724528"/>
            <a:ext cx="10823301" cy="3730342"/>
          </a:xfrm>
        </p:spPr>
        <p:txBody>
          <a:bodyPr/>
          <a:lstStyle/>
          <a:p>
            <a:r>
              <a:rPr lang="da-DK" b="1" dirty="0"/>
              <a:t>Supervisions og vejlederforum for vejledere og UAO</a:t>
            </a:r>
          </a:p>
          <a:p>
            <a:r>
              <a:rPr lang="da-DK" dirty="0"/>
              <a:t>Identifikation af egnede vejledere til de forskellige uddannelsessøgende </a:t>
            </a:r>
          </a:p>
          <a:p>
            <a:r>
              <a:rPr lang="da-DK" dirty="0"/>
              <a:t>Valg af egnet vejledningsform</a:t>
            </a:r>
          </a:p>
          <a:p>
            <a:r>
              <a:rPr lang="da-DK" dirty="0"/>
              <a:t>Indgåelse af vejledningskontrakt</a:t>
            </a:r>
          </a:p>
          <a:p>
            <a:r>
              <a:rPr lang="da-DK" dirty="0"/>
              <a:t>Beslutning om mødelængde og hyppighed </a:t>
            </a:r>
          </a:p>
          <a:p>
            <a:r>
              <a:rPr lang="da-DK" dirty="0"/>
              <a:t>Anvendelse af effektiv kommunikation og feedback</a:t>
            </a:r>
          </a:p>
          <a:p>
            <a:r>
              <a:rPr lang="da-DK" dirty="0" err="1"/>
              <a:t>Facilitering</a:t>
            </a:r>
            <a:r>
              <a:rPr lang="da-DK" dirty="0"/>
              <a:t> af refleksive praksis</a:t>
            </a:r>
          </a:p>
          <a:p>
            <a:r>
              <a:rPr lang="da-DK" dirty="0"/>
              <a:t>Forum væk fra arbejdspladsen</a:t>
            </a:r>
          </a:p>
          <a:p>
            <a:r>
              <a:rPr lang="da-DK" dirty="0"/>
              <a:t>Etablering af alternativer til fysisk vejledning fx distance vejledning  </a:t>
            </a:r>
          </a:p>
          <a:p>
            <a:r>
              <a:rPr lang="da-DK" dirty="0"/>
              <a:t>Adskillelse af ledelseslaget fra vejlederlaget </a:t>
            </a:r>
          </a:p>
          <a:p>
            <a:r>
              <a:rPr lang="da-DK" dirty="0"/>
              <a:t>Deltagelse i vejlederkurser og andre arrangementer for at kvalificere sine vejlederkompetencer </a:t>
            </a:r>
          </a:p>
          <a:p>
            <a:endParaRPr lang="da-DK" dirty="0"/>
          </a:p>
          <a:p>
            <a:r>
              <a:rPr lang="da-DK" dirty="0"/>
              <a:t>Kilde </a:t>
            </a:r>
            <a:r>
              <a:rPr lang="da-DK" sz="1600" dirty="0"/>
              <a:t>Martin et al. 2014</a:t>
            </a:r>
          </a:p>
          <a:p>
            <a:endParaRPr lang="da-DK" dirty="0"/>
          </a:p>
        </p:txBody>
      </p:sp>
      <p:sp>
        <p:nvSpPr>
          <p:cNvPr id="7" name="Pladsholder til tekst 6"/>
          <p:cNvSpPr>
            <a:spLocks noGrp="1"/>
          </p:cNvSpPr>
          <p:nvPr>
            <p:ph type="body" sz="quarter" idx="11"/>
          </p:nvPr>
        </p:nvSpPr>
        <p:spPr/>
        <p:txBody>
          <a:bodyPr/>
          <a:lstStyle/>
          <a:p>
            <a:endParaRPr lang="da-DK"/>
          </a:p>
        </p:txBody>
      </p:sp>
      <p:pic>
        <p:nvPicPr>
          <p:cNvPr id="9" name="Billede 8"/>
          <p:cNvPicPr>
            <a:picLocks noChangeAspect="1"/>
          </p:cNvPicPr>
          <p:nvPr/>
        </p:nvPicPr>
        <p:blipFill>
          <a:blip r:embed="rId2"/>
          <a:stretch>
            <a:fillRect/>
          </a:stretch>
        </p:blipFill>
        <p:spPr>
          <a:xfrm>
            <a:off x="8218034" y="667270"/>
            <a:ext cx="2809875" cy="1628775"/>
          </a:xfrm>
          <a:prstGeom prst="rect">
            <a:avLst/>
          </a:prstGeom>
        </p:spPr>
      </p:pic>
    </p:spTree>
    <p:extLst>
      <p:ext uri="{BB962C8B-B14F-4D97-AF65-F5344CB8AC3E}">
        <p14:creationId xmlns:p14="http://schemas.microsoft.com/office/powerpoint/2010/main" val="884882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3</a:t>
            </a:fld>
            <a:endParaRPr lang="en-US" dirty="0"/>
          </a:p>
        </p:txBody>
      </p:sp>
      <p:sp>
        <p:nvSpPr>
          <p:cNvPr id="3" name="Pladsholder til tekst 2"/>
          <p:cNvSpPr>
            <a:spLocks noGrp="1"/>
          </p:cNvSpPr>
          <p:nvPr>
            <p:ph type="body" sz="quarter" idx="12"/>
          </p:nvPr>
        </p:nvSpPr>
        <p:spPr/>
        <p:txBody>
          <a:bodyPr/>
          <a:lstStyle/>
          <a:p>
            <a:r>
              <a:rPr lang="da-DK" sz="2400" dirty="0"/>
              <a:t>Vilkår for det lærende sundhedsvæsen</a:t>
            </a:r>
          </a:p>
        </p:txBody>
      </p:sp>
      <p:sp>
        <p:nvSpPr>
          <p:cNvPr id="7" name="Pladsholder til tekst 6"/>
          <p:cNvSpPr>
            <a:spLocks noGrp="1"/>
          </p:cNvSpPr>
          <p:nvPr>
            <p:ph type="body" sz="quarter" idx="11"/>
          </p:nvPr>
        </p:nvSpPr>
        <p:spPr/>
        <p:txBody>
          <a:bodyPr/>
          <a:lstStyle/>
          <a:p>
            <a:endParaRPr lang="da-DK"/>
          </a:p>
        </p:txBody>
      </p:sp>
      <p:pic>
        <p:nvPicPr>
          <p:cNvPr id="8" name="Billede 7"/>
          <p:cNvPicPr>
            <a:picLocks noChangeAspect="1"/>
          </p:cNvPicPr>
          <p:nvPr/>
        </p:nvPicPr>
        <p:blipFill>
          <a:blip r:embed="rId3"/>
          <a:stretch>
            <a:fillRect/>
          </a:stretch>
        </p:blipFill>
        <p:spPr>
          <a:xfrm>
            <a:off x="4506933" y="1403339"/>
            <a:ext cx="2055235" cy="2055235"/>
          </a:xfrm>
          <a:prstGeom prst="rect">
            <a:avLst/>
          </a:prstGeom>
        </p:spPr>
      </p:pic>
      <p:pic>
        <p:nvPicPr>
          <p:cNvPr id="9" name="Billede 8"/>
          <p:cNvPicPr>
            <a:picLocks noChangeAspect="1"/>
          </p:cNvPicPr>
          <p:nvPr/>
        </p:nvPicPr>
        <p:blipFill>
          <a:blip r:embed="rId4"/>
          <a:stretch>
            <a:fillRect/>
          </a:stretch>
        </p:blipFill>
        <p:spPr>
          <a:xfrm>
            <a:off x="894555" y="1570533"/>
            <a:ext cx="2789742" cy="3342618"/>
          </a:xfrm>
          <a:prstGeom prst="rect">
            <a:avLst/>
          </a:prstGeom>
        </p:spPr>
      </p:pic>
      <p:pic>
        <p:nvPicPr>
          <p:cNvPr id="4" name="Billede 3"/>
          <p:cNvPicPr>
            <a:picLocks noChangeAspect="1"/>
          </p:cNvPicPr>
          <p:nvPr/>
        </p:nvPicPr>
        <p:blipFill>
          <a:blip r:embed="rId5"/>
          <a:stretch>
            <a:fillRect/>
          </a:stretch>
        </p:blipFill>
        <p:spPr>
          <a:xfrm>
            <a:off x="9862145" y="861930"/>
            <a:ext cx="2143125" cy="2143125"/>
          </a:xfrm>
          <a:prstGeom prst="rect">
            <a:avLst/>
          </a:prstGeom>
        </p:spPr>
      </p:pic>
      <p:pic>
        <p:nvPicPr>
          <p:cNvPr id="5" name="Billede 4"/>
          <p:cNvPicPr>
            <a:picLocks noChangeAspect="1"/>
          </p:cNvPicPr>
          <p:nvPr/>
        </p:nvPicPr>
        <p:blipFill>
          <a:blip r:embed="rId6"/>
          <a:stretch>
            <a:fillRect/>
          </a:stretch>
        </p:blipFill>
        <p:spPr>
          <a:xfrm>
            <a:off x="6984274" y="776495"/>
            <a:ext cx="2569301" cy="4974007"/>
          </a:xfrm>
          <a:prstGeom prst="rect">
            <a:avLst/>
          </a:prstGeom>
        </p:spPr>
      </p:pic>
      <p:pic>
        <p:nvPicPr>
          <p:cNvPr id="6" name="Billede 5"/>
          <p:cNvPicPr>
            <a:picLocks noChangeAspect="1"/>
          </p:cNvPicPr>
          <p:nvPr/>
        </p:nvPicPr>
        <p:blipFill>
          <a:blip r:embed="rId7"/>
          <a:stretch>
            <a:fillRect/>
          </a:stretch>
        </p:blipFill>
        <p:spPr>
          <a:xfrm>
            <a:off x="4106403" y="3839737"/>
            <a:ext cx="2355357" cy="1581150"/>
          </a:xfrm>
          <a:prstGeom prst="rect">
            <a:avLst/>
          </a:prstGeom>
        </p:spPr>
      </p:pic>
    </p:spTree>
    <p:extLst>
      <p:ext uri="{BB962C8B-B14F-4D97-AF65-F5344CB8AC3E}">
        <p14:creationId xmlns:p14="http://schemas.microsoft.com/office/powerpoint/2010/main" val="3005672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30</a:t>
            </a:fld>
            <a:endParaRPr lang="en-US" dirty="0"/>
          </a:p>
        </p:txBody>
      </p:sp>
      <p:sp>
        <p:nvSpPr>
          <p:cNvPr id="3" name="Pladsholder til tekst 2"/>
          <p:cNvSpPr>
            <a:spLocks noGrp="1"/>
          </p:cNvSpPr>
          <p:nvPr>
            <p:ph type="body" sz="quarter" idx="12"/>
          </p:nvPr>
        </p:nvSpPr>
        <p:spPr>
          <a:xfrm>
            <a:off x="3766240" y="301665"/>
            <a:ext cx="3629305" cy="670506"/>
          </a:xfrm>
        </p:spPr>
        <p:txBody>
          <a:bodyPr/>
          <a:lstStyle/>
          <a:p>
            <a:r>
              <a:rPr lang="da-DK" sz="2400" dirty="0"/>
              <a:t>Feedback </a:t>
            </a:r>
          </a:p>
        </p:txBody>
      </p:sp>
      <p:sp>
        <p:nvSpPr>
          <p:cNvPr id="7" name="Pladsholder til tekst 6"/>
          <p:cNvSpPr>
            <a:spLocks noGrp="1"/>
          </p:cNvSpPr>
          <p:nvPr>
            <p:ph type="body" sz="quarter" idx="11"/>
          </p:nvPr>
        </p:nvSpPr>
        <p:spPr/>
        <p:txBody>
          <a:bodyPr/>
          <a:lstStyle/>
          <a:p>
            <a:endParaRPr lang="da-DK"/>
          </a:p>
        </p:txBody>
      </p:sp>
      <p:sp>
        <p:nvSpPr>
          <p:cNvPr id="13" name="Pladsholder til tekst 7"/>
          <p:cNvSpPr>
            <a:spLocks noGrp="1"/>
          </p:cNvSpPr>
          <p:nvPr>
            <p:ph type="body" sz="quarter" idx="15"/>
          </p:nvPr>
        </p:nvSpPr>
        <p:spPr>
          <a:xfrm>
            <a:off x="14839246" y="5722699"/>
            <a:ext cx="1570278" cy="1995300"/>
          </a:xfrm>
        </p:spPr>
        <p:txBody>
          <a:bodyPr/>
          <a:lstStyle/>
          <a:p>
            <a:endParaRPr lang="da-DK" dirty="0"/>
          </a:p>
        </p:txBody>
      </p:sp>
      <p:pic>
        <p:nvPicPr>
          <p:cNvPr id="14" name="Picture 2" descr="Hvordan bruger vi feedb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353" y="1013009"/>
            <a:ext cx="3881717" cy="4103657"/>
          </a:xfrm>
          <a:prstGeom prst="rect">
            <a:avLst/>
          </a:prstGeom>
          <a:noFill/>
          <a:extLst>
            <a:ext uri="{909E8E84-426E-40DD-AFC4-6F175D3DCCD1}">
              <a14:hiddenFill xmlns:a14="http://schemas.microsoft.com/office/drawing/2010/main">
                <a:solidFill>
                  <a:srgbClr val="FFFFFF"/>
                </a:solidFill>
              </a14:hiddenFill>
            </a:ext>
          </a:extLst>
        </p:spPr>
      </p:pic>
      <p:pic>
        <p:nvPicPr>
          <p:cNvPr id="15" name="Billede 14"/>
          <p:cNvPicPr>
            <a:picLocks noChangeAspect="1"/>
          </p:cNvPicPr>
          <p:nvPr/>
        </p:nvPicPr>
        <p:blipFill>
          <a:blip r:embed="rId3"/>
          <a:stretch>
            <a:fillRect/>
          </a:stretch>
        </p:blipFill>
        <p:spPr>
          <a:xfrm>
            <a:off x="6204936" y="1425388"/>
            <a:ext cx="4443454" cy="2752165"/>
          </a:xfrm>
          <a:prstGeom prst="rect">
            <a:avLst/>
          </a:prstGeom>
        </p:spPr>
      </p:pic>
    </p:spTree>
    <p:extLst>
      <p:ext uri="{BB962C8B-B14F-4D97-AF65-F5344CB8AC3E}">
        <p14:creationId xmlns:p14="http://schemas.microsoft.com/office/powerpoint/2010/main" val="383986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31</a:t>
            </a:fld>
            <a:endParaRPr lang="en-US" dirty="0"/>
          </a:p>
        </p:txBody>
      </p:sp>
      <p:sp>
        <p:nvSpPr>
          <p:cNvPr id="3" name="Pladsholder til tekst 2"/>
          <p:cNvSpPr>
            <a:spLocks noGrp="1"/>
          </p:cNvSpPr>
          <p:nvPr>
            <p:ph type="body" sz="quarter" idx="12"/>
          </p:nvPr>
        </p:nvSpPr>
        <p:spPr/>
        <p:txBody>
          <a:bodyPr/>
          <a:lstStyle/>
          <a:p>
            <a:r>
              <a:rPr lang="da-DK" sz="2400" dirty="0" err="1"/>
              <a:t>Faculty</a:t>
            </a:r>
            <a:r>
              <a:rPr lang="da-DK" sz="2400" dirty="0"/>
              <a:t> </a:t>
            </a:r>
            <a:r>
              <a:rPr lang="da-DK" sz="2400" dirty="0" err="1"/>
              <a:t>development</a:t>
            </a:r>
            <a:r>
              <a:rPr lang="da-DK" sz="2400" dirty="0"/>
              <a:t> </a:t>
            </a:r>
          </a:p>
        </p:txBody>
      </p:sp>
      <p:sp>
        <p:nvSpPr>
          <p:cNvPr id="5" name="Pladsholder til tekst 4"/>
          <p:cNvSpPr>
            <a:spLocks noGrp="1"/>
          </p:cNvSpPr>
          <p:nvPr>
            <p:ph type="body" sz="quarter" idx="14"/>
          </p:nvPr>
        </p:nvSpPr>
        <p:spPr>
          <a:xfrm>
            <a:off x="557213" y="1480458"/>
            <a:ext cx="5181434" cy="3974412"/>
          </a:xfrm>
        </p:spPr>
        <p:txBody>
          <a:bodyPr/>
          <a:lstStyle/>
          <a:p>
            <a:r>
              <a:rPr lang="da-DK" dirty="0"/>
              <a:t>Formålet med </a:t>
            </a:r>
            <a:r>
              <a:rPr lang="da-DK" dirty="0" err="1"/>
              <a:t>Faculty</a:t>
            </a:r>
            <a:r>
              <a:rPr lang="da-DK" dirty="0"/>
              <a:t> Development er</a:t>
            </a:r>
          </a:p>
          <a:p>
            <a:endParaRPr lang="da-DK" dirty="0"/>
          </a:p>
          <a:p>
            <a:r>
              <a:rPr lang="da-DK" dirty="0"/>
              <a:t>At forbedre praksis og håndtere kontinuerlige forandringer</a:t>
            </a:r>
          </a:p>
          <a:p>
            <a:r>
              <a:rPr lang="da-DK" dirty="0"/>
              <a:t> </a:t>
            </a:r>
          </a:p>
          <a:p>
            <a:r>
              <a:rPr lang="da-DK" dirty="0"/>
              <a:t>At udvikle styrker, færdigheder og holdninger – </a:t>
            </a:r>
          </a:p>
          <a:p>
            <a:endParaRPr lang="da-DK" dirty="0"/>
          </a:p>
          <a:p>
            <a:r>
              <a:rPr lang="da-DK" dirty="0"/>
              <a:t>At udvikle professionelle kompetencer og rollemodeller (</a:t>
            </a:r>
            <a:r>
              <a:rPr lang="da-DK" dirty="0" err="1"/>
              <a:t>Bligh</a:t>
            </a:r>
            <a:r>
              <a:rPr lang="da-DK" dirty="0"/>
              <a:t> 2005, </a:t>
            </a:r>
            <a:r>
              <a:rPr lang="da-DK" dirty="0" err="1"/>
              <a:t>Cruess</a:t>
            </a:r>
            <a:r>
              <a:rPr lang="da-DK" dirty="0"/>
              <a:t> et al. 2016a).</a:t>
            </a:r>
          </a:p>
          <a:p>
            <a:endParaRPr lang="da-DK" dirty="0"/>
          </a:p>
          <a:p>
            <a:r>
              <a:rPr lang="da-DK" dirty="0"/>
              <a:t>At iværksætte initiativer til at forbedre undervisningskvalitet – medicinsk pædagogik</a:t>
            </a:r>
          </a:p>
        </p:txBody>
      </p:sp>
      <p:sp>
        <p:nvSpPr>
          <p:cNvPr id="6" name="Pladsholder til tekst 5"/>
          <p:cNvSpPr>
            <a:spLocks noGrp="1"/>
          </p:cNvSpPr>
          <p:nvPr>
            <p:ph type="body" sz="quarter" idx="15"/>
          </p:nvPr>
        </p:nvSpPr>
        <p:spPr>
          <a:xfrm>
            <a:off x="6270171" y="1480458"/>
            <a:ext cx="5232399" cy="3974411"/>
          </a:xfrm>
        </p:spPr>
        <p:txBody>
          <a:bodyPr/>
          <a:lstStyle/>
          <a:p>
            <a:r>
              <a:rPr lang="da-DK" dirty="0"/>
              <a:t>Nationalt iværksat forskellige regionale initiativer i forhold til:</a:t>
            </a:r>
          </a:p>
          <a:p>
            <a:endParaRPr lang="da-DK" dirty="0"/>
          </a:p>
          <a:p>
            <a:r>
              <a:rPr lang="da-DK" dirty="0"/>
              <a:t>De postgraduate kliniske lektorer </a:t>
            </a:r>
            <a:r>
              <a:rPr lang="da-DK" dirty="0" err="1"/>
              <a:t>pg</a:t>
            </a:r>
            <a:r>
              <a:rPr lang="da-DK" dirty="0"/>
              <a:t> uddannelsesansvarlige overlæger og vejlederne, der skal bidrage til at kvalificere bredt i forhold til:</a:t>
            </a:r>
          </a:p>
          <a:p>
            <a:pPr marL="285750" indent="-285750">
              <a:buFont typeface="Arial" panose="020B0604020202020204" pitchFamily="34" charset="0"/>
              <a:buChar char="•"/>
            </a:pPr>
            <a:r>
              <a:rPr lang="da-DK" dirty="0"/>
              <a:t>Undervisningsfærdigheder, underviseradfærd, læringsmiljø (Rubak et al. 2008) </a:t>
            </a:r>
          </a:p>
          <a:p>
            <a:pPr marL="285750" indent="-285750">
              <a:buFont typeface="Arial" panose="020B0604020202020204" pitchFamily="34" charset="0"/>
              <a:buChar char="•"/>
            </a:pPr>
            <a:r>
              <a:rPr lang="da-DK" dirty="0"/>
              <a:t>Formative og </a:t>
            </a:r>
            <a:r>
              <a:rPr lang="da-DK" dirty="0" err="1"/>
              <a:t>summative</a:t>
            </a:r>
            <a:r>
              <a:rPr lang="da-DK" dirty="0"/>
              <a:t> kompetencevurderinger via udbredelse af kendskabet til de 7 lægeroller, via simulationstræning samt via fokus på ledelse af uddannelsesopgaven (Region Hovedstaden 2014)</a:t>
            </a:r>
          </a:p>
        </p:txBody>
      </p:sp>
      <p:sp>
        <p:nvSpPr>
          <p:cNvPr id="7" name="Pladsholder til tekst 6"/>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4280614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32</a:t>
            </a:fld>
            <a:endParaRPr lang="en-US" dirty="0"/>
          </a:p>
        </p:txBody>
      </p:sp>
      <p:sp>
        <p:nvSpPr>
          <p:cNvPr id="3" name="Pladsholder til tekst 2"/>
          <p:cNvSpPr>
            <a:spLocks noGrp="1"/>
          </p:cNvSpPr>
          <p:nvPr>
            <p:ph type="body" sz="quarter" idx="12"/>
          </p:nvPr>
        </p:nvSpPr>
        <p:spPr>
          <a:xfrm>
            <a:off x="557212" y="164594"/>
            <a:ext cx="10680764" cy="343342"/>
          </a:xfrm>
        </p:spPr>
        <p:txBody>
          <a:bodyPr/>
          <a:lstStyle/>
          <a:p>
            <a:pPr algn="ctr"/>
            <a:r>
              <a:rPr lang="da-DK" sz="1800" dirty="0"/>
              <a:t>Uddannelsesprogrammer – curriculum i verdensklasse  </a:t>
            </a:r>
          </a:p>
          <a:p>
            <a:endParaRPr lang="da-DK" sz="1800" dirty="0">
              <a:solidFill>
                <a:schemeClr val="accent2"/>
              </a:solidFill>
            </a:endParaRPr>
          </a:p>
        </p:txBody>
      </p:sp>
      <p:sp>
        <p:nvSpPr>
          <p:cNvPr id="5" name="Pladsholder til tekst 4"/>
          <p:cNvSpPr>
            <a:spLocks noGrp="1"/>
          </p:cNvSpPr>
          <p:nvPr>
            <p:ph type="body" sz="quarter" idx="14"/>
          </p:nvPr>
        </p:nvSpPr>
        <p:spPr>
          <a:xfrm>
            <a:off x="182881" y="618820"/>
            <a:ext cx="10824644" cy="541310"/>
          </a:xfrm>
        </p:spPr>
        <p:txBody>
          <a:bodyPr/>
          <a:lstStyle/>
          <a:p>
            <a:r>
              <a:rPr lang="da-DK" sz="1400" b="1" dirty="0"/>
              <a:t>Monofaglig/tværfaglig uddannelse ud fra speciale curriculum ledet og styret af uddannelseskomiteen hver tirsdag 8-16 eksklusive sociale aktiviteter og lokal samfundsaktiviteter </a:t>
            </a:r>
          </a:p>
          <a:p>
            <a:endParaRPr lang="da-DK" sz="1400" b="1" dirty="0"/>
          </a:p>
          <a:p>
            <a:endParaRPr lang="da-DK" sz="1400" b="1" dirty="0"/>
          </a:p>
          <a:p>
            <a:endParaRPr lang="da-DK" sz="1400" b="1" dirty="0"/>
          </a:p>
          <a:p>
            <a:endParaRPr lang="da-DK" sz="1400" dirty="0"/>
          </a:p>
          <a:p>
            <a:r>
              <a:rPr lang="da-DK" sz="1400" dirty="0"/>
              <a:t> </a:t>
            </a:r>
          </a:p>
          <a:p>
            <a:endParaRPr lang="da-DK" sz="1200" dirty="0"/>
          </a:p>
        </p:txBody>
      </p:sp>
      <p:pic>
        <p:nvPicPr>
          <p:cNvPr id="10" name="Billede 9"/>
          <p:cNvPicPr>
            <a:picLocks noChangeAspect="1"/>
          </p:cNvPicPr>
          <p:nvPr/>
        </p:nvPicPr>
        <p:blipFill>
          <a:blip r:embed="rId2"/>
          <a:stretch>
            <a:fillRect/>
          </a:stretch>
        </p:blipFill>
        <p:spPr>
          <a:xfrm>
            <a:off x="11103042" y="338328"/>
            <a:ext cx="663592" cy="657095"/>
          </a:xfrm>
          <a:prstGeom prst="rect">
            <a:avLst/>
          </a:prstGeom>
        </p:spPr>
      </p:pic>
      <p:graphicFrame>
        <p:nvGraphicFramePr>
          <p:cNvPr id="4" name="Tabel 3"/>
          <p:cNvGraphicFramePr>
            <a:graphicFrameLocks noGrp="1"/>
          </p:cNvGraphicFramePr>
          <p:nvPr/>
        </p:nvGraphicFramePr>
        <p:xfrm>
          <a:off x="182880" y="1160131"/>
          <a:ext cx="11475720" cy="5074732"/>
        </p:xfrm>
        <a:graphic>
          <a:graphicData uri="http://schemas.openxmlformats.org/drawingml/2006/table">
            <a:tbl>
              <a:tblPr firstRow="1" bandRow="1">
                <a:tableStyleId>{5C22544A-7EE6-4342-B048-85BDC9FD1C3A}</a:tableStyleId>
              </a:tblPr>
              <a:tblGrid>
                <a:gridCol w="5737860">
                  <a:extLst>
                    <a:ext uri="{9D8B030D-6E8A-4147-A177-3AD203B41FA5}">
                      <a16:colId xmlns:a16="http://schemas.microsoft.com/office/drawing/2014/main" val="3087708859"/>
                    </a:ext>
                  </a:extLst>
                </a:gridCol>
                <a:gridCol w="5737860">
                  <a:extLst>
                    <a:ext uri="{9D8B030D-6E8A-4147-A177-3AD203B41FA5}">
                      <a16:colId xmlns:a16="http://schemas.microsoft.com/office/drawing/2014/main" val="893680612"/>
                    </a:ext>
                  </a:extLst>
                </a:gridCol>
              </a:tblGrid>
              <a:tr h="2296794">
                <a:tc>
                  <a:txBody>
                    <a:bodyPr/>
                    <a:lstStyle/>
                    <a:p>
                      <a:r>
                        <a:rPr lang="da-DK" sz="1200" b="1" baseline="0" dirty="0">
                          <a:solidFill>
                            <a:schemeClr val="tx1"/>
                          </a:solidFill>
                        </a:rPr>
                        <a:t>Akutmedicinsk ekspert</a:t>
                      </a:r>
                      <a:r>
                        <a:rPr lang="da-DK" sz="1200" b="1" baseline="0" dirty="0"/>
                        <a:t> </a:t>
                      </a:r>
                      <a:endParaRPr lang="da-DK" sz="1200" b="1" dirty="0"/>
                    </a:p>
                  </a:txBody>
                  <a:tcPr/>
                </a:tc>
                <a:tc>
                  <a:txBody>
                    <a:bodyPr/>
                    <a:lstStyle/>
                    <a:p>
                      <a:r>
                        <a:rPr lang="da-DK" sz="1200" b="1" dirty="0">
                          <a:solidFill>
                            <a:schemeClr val="tx1"/>
                          </a:solidFill>
                        </a:rPr>
                        <a:t>Traume og akutkalds evaluering</a:t>
                      </a:r>
                    </a:p>
                    <a:p>
                      <a:r>
                        <a:rPr lang="da-DK" sz="1200" b="1" dirty="0">
                          <a:solidFill>
                            <a:schemeClr val="tx1"/>
                          </a:solidFill>
                        </a:rPr>
                        <a:t>Kadaver træning</a:t>
                      </a:r>
                    </a:p>
                    <a:p>
                      <a:r>
                        <a:rPr lang="da-DK" sz="1200" b="1" dirty="0">
                          <a:solidFill>
                            <a:schemeClr val="tx1"/>
                          </a:solidFill>
                        </a:rPr>
                        <a:t>Ultralydskonkurrencer </a:t>
                      </a:r>
                    </a:p>
                    <a:p>
                      <a:r>
                        <a:rPr lang="da-DK" sz="1200" b="1" dirty="0">
                          <a:solidFill>
                            <a:schemeClr val="tx1"/>
                          </a:solidFill>
                        </a:rPr>
                        <a:t>Læsegrupper</a:t>
                      </a:r>
                      <a:r>
                        <a:rPr lang="da-DK" sz="1200" b="1" baseline="0" dirty="0">
                          <a:solidFill>
                            <a:schemeClr val="tx1"/>
                          </a:solidFill>
                        </a:rPr>
                        <a:t> </a:t>
                      </a:r>
                    </a:p>
                    <a:p>
                      <a:r>
                        <a:rPr lang="da-DK" sz="1200" b="1" dirty="0">
                          <a:solidFill>
                            <a:schemeClr val="tx1"/>
                          </a:solidFill>
                        </a:rPr>
                        <a:t>Grand </a:t>
                      </a:r>
                      <a:r>
                        <a:rPr lang="da-DK" sz="1200" b="1" dirty="0" err="1">
                          <a:solidFill>
                            <a:schemeClr val="tx1"/>
                          </a:solidFill>
                        </a:rPr>
                        <a:t>rounds</a:t>
                      </a:r>
                      <a:r>
                        <a:rPr lang="da-DK" sz="1200" b="1" baseline="0" dirty="0">
                          <a:solidFill>
                            <a:schemeClr val="tx1"/>
                          </a:solidFill>
                        </a:rPr>
                        <a:t> </a:t>
                      </a:r>
                      <a:r>
                        <a:rPr lang="da-DK" sz="1200" b="1" dirty="0">
                          <a:solidFill>
                            <a:schemeClr val="tx1"/>
                          </a:solidFill>
                        </a:rPr>
                        <a:t>med intern eller ekstern underviser nationale eller internationale</a:t>
                      </a:r>
                    </a:p>
                    <a:p>
                      <a:r>
                        <a:rPr lang="da-DK" sz="1200" b="1" dirty="0">
                          <a:solidFill>
                            <a:schemeClr val="tx1"/>
                          </a:solidFill>
                        </a:rPr>
                        <a:t>Dokumentationstime efter vagt </a:t>
                      </a:r>
                    </a:p>
                    <a:p>
                      <a:r>
                        <a:rPr lang="da-DK" sz="1200" b="1" dirty="0">
                          <a:solidFill>
                            <a:schemeClr val="tx1"/>
                          </a:solidFill>
                        </a:rPr>
                        <a:t>Procedure træningssessioner, </a:t>
                      </a:r>
                    </a:p>
                    <a:p>
                      <a:r>
                        <a:rPr lang="da-DK" sz="1200" b="1" dirty="0">
                          <a:solidFill>
                            <a:schemeClr val="tx1"/>
                          </a:solidFill>
                        </a:rPr>
                        <a:t>Virtual og in</a:t>
                      </a:r>
                      <a:r>
                        <a:rPr lang="da-DK" sz="1200" b="1" baseline="0" dirty="0">
                          <a:solidFill>
                            <a:schemeClr val="tx1"/>
                          </a:solidFill>
                        </a:rPr>
                        <a:t> real</a:t>
                      </a:r>
                      <a:r>
                        <a:rPr lang="da-DK" sz="1200" b="1" dirty="0">
                          <a:solidFill>
                            <a:schemeClr val="tx1"/>
                          </a:solidFill>
                        </a:rPr>
                        <a:t> simulationstræning</a:t>
                      </a:r>
                    </a:p>
                    <a:p>
                      <a:r>
                        <a:rPr lang="da-DK" sz="1200" b="1" dirty="0" err="1">
                          <a:solidFill>
                            <a:schemeClr val="tx1"/>
                          </a:solidFill>
                        </a:rPr>
                        <a:t>Morbidity</a:t>
                      </a:r>
                      <a:r>
                        <a:rPr lang="da-DK" sz="1200" b="1" dirty="0">
                          <a:solidFill>
                            <a:schemeClr val="tx1"/>
                          </a:solidFill>
                        </a:rPr>
                        <a:t> and </a:t>
                      </a:r>
                      <a:r>
                        <a:rPr lang="da-DK" sz="1200" b="1" dirty="0" err="1">
                          <a:solidFill>
                            <a:schemeClr val="tx1"/>
                          </a:solidFill>
                        </a:rPr>
                        <a:t>Mortality</a:t>
                      </a:r>
                      <a:r>
                        <a:rPr lang="da-DK" sz="1200" b="1" dirty="0">
                          <a:solidFill>
                            <a:schemeClr val="tx1"/>
                          </a:solidFill>
                        </a:rPr>
                        <a:t> sessioner, </a:t>
                      </a:r>
                    </a:p>
                    <a:p>
                      <a:r>
                        <a:rPr lang="da-DK" sz="1200" b="1" dirty="0">
                          <a:solidFill>
                            <a:schemeClr val="tx1"/>
                          </a:solidFill>
                        </a:rPr>
                        <a:t>Tværfaglige </a:t>
                      </a:r>
                      <a:r>
                        <a:rPr lang="da-DK" sz="1200" b="1" dirty="0" err="1">
                          <a:solidFill>
                            <a:schemeClr val="tx1"/>
                          </a:solidFill>
                        </a:rPr>
                        <a:t>staff</a:t>
                      </a:r>
                      <a:r>
                        <a:rPr lang="da-DK" sz="1200" b="1" dirty="0">
                          <a:solidFill>
                            <a:schemeClr val="tx1"/>
                          </a:solidFill>
                        </a:rPr>
                        <a:t> meetings</a:t>
                      </a:r>
                    </a:p>
                    <a:p>
                      <a:r>
                        <a:rPr lang="da-DK" sz="1200" b="1" dirty="0">
                          <a:solidFill>
                            <a:schemeClr val="tx1"/>
                          </a:solidFill>
                        </a:rPr>
                        <a:t>Beredskabstræning flere gange årligt</a:t>
                      </a:r>
                    </a:p>
                    <a:p>
                      <a:r>
                        <a:rPr lang="da-DK" sz="1200" dirty="0">
                          <a:solidFill>
                            <a:schemeClr val="tx1"/>
                          </a:solidFill>
                        </a:rPr>
                        <a:t>Mulighed for digital uddannelse</a:t>
                      </a:r>
                      <a:endParaRPr lang="da-DK" sz="1200" b="1" dirty="0">
                        <a:solidFill>
                          <a:schemeClr val="tx1"/>
                        </a:solidFill>
                      </a:endParaRPr>
                    </a:p>
                    <a:p>
                      <a:endParaRPr lang="da-DK" sz="1000" dirty="0"/>
                    </a:p>
                  </a:txBody>
                  <a:tcPr/>
                </a:tc>
                <a:extLst>
                  <a:ext uri="{0D108BD9-81ED-4DB2-BD59-A6C34878D82A}">
                    <a16:rowId xmlns:a16="http://schemas.microsoft.com/office/drawing/2014/main" val="51646146"/>
                  </a:ext>
                </a:extLst>
              </a:tr>
              <a:tr h="430649">
                <a:tc>
                  <a:txBody>
                    <a:bodyPr/>
                    <a:lstStyle/>
                    <a:p>
                      <a:r>
                        <a:rPr lang="da-DK" sz="1200" b="1" dirty="0"/>
                        <a:t>Samarbejder</a:t>
                      </a:r>
                      <a:r>
                        <a:rPr lang="da-DK" dirty="0"/>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Alle er klinisk aktive, laver forskning, uddanner</a:t>
                      </a:r>
                      <a:r>
                        <a:rPr lang="da-DK" sz="1200" b="1" baseline="0" dirty="0"/>
                        <a:t> </a:t>
                      </a:r>
                      <a:r>
                        <a:rPr lang="da-DK" sz="1200" b="1" dirty="0"/>
                        <a:t>og har ledelse</a:t>
                      </a:r>
                    </a:p>
                    <a:p>
                      <a:endParaRPr lang="da-DK" sz="1200" b="1" dirty="0"/>
                    </a:p>
                  </a:txBody>
                  <a:tcPr/>
                </a:tc>
                <a:extLst>
                  <a:ext uri="{0D108BD9-81ED-4DB2-BD59-A6C34878D82A}">
                    <a16:rowId xmlns:a16="http://schemas.microsoft.com/office/drawing/2014/main" val="585585382"/>
                  </a:ext>
                </a:extLst>
              </a:tr>
              <a:tr h="947428">
                <a:tc>
                  <a:txBody>
                    <a:bodyPr/>
                    <a:lstStyle/>
                    <a:p>
                      <a:r>
                        <a:rPr lang="da-DK" sz="1200" b="1" dirty="0"/>
                        <a:t>Kommunikator og underviser </a:t>
                      </a:r>
                    </a:p>
                  </a:txBody>
                  <a:tcPr/>
                </a:tc>
                <a:tc>
                  <a:txBody>
                    <a:bodyPr/>
                    <a:lstStyle/>
                    <a:p>
                      <a:r>
                        <a:rPr lang="da-DK" sz="1200" b="1" dirty="0"/>
                        <a:t>Alle uddannelseslægers patienter superviseres og feedback er revers   </a:t>
                      </a:r>
                    </a:p>
                    <a:p>
                      <a:r>
                        <a:rPr lang="da-DK" sz="1200" b="1" dirty="0"/>
                        <a:t>Der gives personlig feedback og gruppe feedback efter hver vagt </a:t>
                      </a:r>
                    </a:p>
                    <a:p>
                      <a:r>
                        <a:rPr lang="da-DK" sz="1200" b="1" dirty="0"/>
                        <a:t>Faglige</a:t>
                      </a:r>
                      <a:r>
                        <a:rPr lang="da-DK" sz="1200" b="1" baseline="0" dirty="0"/>
                        <a:t> præsentationer, der følger curriculum</a:t>
                      </a:r>
                    </a:p>
                    <a:p>
                      <a:r>
                        <a:rPr lang="da-DK" sz="1200" b="1" baseline="0" dirty="0"/>
                        <a:t>Kommunikationstræning</a:t>
                      </a:r>
                    </a:p>
                    <a:p>
                      <a:r>
                        <a:rPr lang="da-DK" sz="1200" b="1" baseline="0" dirty="0"/>
                        <a:t>Mentor samtaler – ofte med flere mentorer    </a:t>
                      </a:r>
                      <a:endParaRPr lang="da-DK" sz="1200" b="1" dirty="0"/>
                    </a:p>
                  </a:txBody>
                  <a:tcPr/>
                </a:tc>
                <a:extLst>
                  <a:ext uri="{0D108BD9-81ED-4DB2-BD59-A6C34878D82A}">
                    <a16:rowId xmlns:a16="http://schemas.microsoft.com/office/drawing/2014/main" val="462496015"/>
                  </a:ext>
                </a:extLst>
              </a:tr>
              <a:tr h="350332">
                <a:tc>
                  <a:txBody>
                    <a:bodyPr/>
                    <a:lstStyle/>
                    <a:p>
                      <a:r>
                        <a:rPr lang="da-DK" sz="1200" b="1" dirty="0"/>
                        <a:t>Forsker</a:t>
                      </a:r>
                      <a:r>
                        <a:rPr lang="da-DK" sz="1200" b="1" baseline="0" dirty="0"/>
                        <a:t> </a:t>
                      </a:r>
                      <a:r>
                        <a:rPr lang="da-DK" sz="1200" b="1" dirty="0"/>
                        <a:t> </a:t>
                      </a:r>
                    </a:p>
                  </a:txBody>
                  <a:tcPr/>
                </a:tc>
                <a:tc>
                  <a:txBody>
                    <a:bodyPr/>
                    <a:lstStyle/>
                    <a:p>
                      <a:r>
                        <a:rPr lang="da-DK" sz="1200" b="1" dirty="0"/>
                        <a:t>Forskertræning og mulighed for at</a:t>
                      </a:r>
                      <a:r>
                        <a:rPr lang="da-DK" sz="1200" b="1" baseline="0" dirty="0"/>
                        <a:t> lave ph.d. under hoveduddannelse</a:t>
                      </a:r>
                      <a:endParaRPr lang="da-DK" sz="1200" b="1" dirty="0"/>
                    </a:p>
                  </a:txBody>
                  <a:tcPr/>
                </a:tc>
                <a:extLst>
                  <a:ext uri="{0D108BD9-81ED-4DB2-BD59-A6C34878D82A}">
                    <a16:rowId xmlns:a16="http://schemas.microsoft.com/office/drawing/2014/main" val="3310139891"/>
                  </a:ext>
                </a:extLst>
              </a:tr>
              <a:tr h="602908">
                <a:tc>
                  <a:txBody>
                    <a:bodyPr/>
                    <a:lstStyle/>
                    <a:p>
                      <a:r>
                        <a:rPr lang="da-DK" sz="1200" b="1" dirty="0"/>
                        <a:t>Organisator og leder </a:t>
                      </a:r>
                    </a:p>
                  </a:txBody>
                  <a:tcPr/>
                </a:tc>
                <a:tc>
                  <a:txBody>
                    <a:bodyPr/>
                    <a:lstStyle/>
                    <a:p>
                      <a:r>
                        <a:rPr lang="da-DK" sz="1200" b="1" dirty="0"/>
                        <a:t>Flowtræning og rationel beslutningsteori</a:t>
                      </a:r>
                    </a:p>
                    <a:p>
                      <a:r>
                        <a:rPr lang="da-DK" sz="1200" b="1" dirty="0"/>
                        <a:t>Klinisk ledelsestræning</a:t>
                      </a:r>
                    </a:p>
                    <a:p>
                      <a:r>
                        <a:rPr lang="da-DK" sz="1200" b="1" dirty="0"/>
                        <a:t>Visitationstræning</a:t>
                      </a:r>
                      <a:r>
                        <a:rPr lang="da-DK" sz="1200" b="1" baseline="0" dirty="0"/>
                        <a:t> og tværfaglig undervisning fx reddere</a:t>
                      </a:r>
                      <a:endParaRPr lang="da-DK" sz="1200" b="1" dirty="0"/>
                    </a:p>
                  </a:txBody>
                  <a:tcPr/>
                </a:tc>
                <a:extLst>
                  <a:ext uri="{0D108BD9-81ED-4DB2-BD59-A6C34878D82A}">
                    <a16:rowId xmlns:a16="http://schemas.microsoft.com/office/drawing/2014/main" val="4018384497"/>
                  </a:ext>
                </a:extLst>
              </a:tr>
            </a:tbl>
          </a:graphicData>
        </a:graphic>
      </p:graphicFrame>
    </p:spTree>
    <p:extLst>
      <p:ext uri="{BB962C8B-B14F-4D97-AF65-F5344CB8AC3E}">
        <p14:creationId xmlns:p14="http://schemas.microsoft.com/office/powerpoint/2010/main" val="2448324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33</a:t>
            </a:fld>
            <a:endParaRPr lang="en-US" dirty="0"/>
          </a:p>
        </p:txBody>
      </p:sp>
      <p:sp>
        <p:nvSpPr>
          <p:cNvPr id="4" name="Pladsholder til tekst 3"/>
          <p:cNvSpPr>
            <a:spLocks noGrp="1"/>
          </p:cNvSpPr>
          <p:nvPr>
            <p:ph type="body" sz="quarter" idx="13"/>
          </p:nvPr>
        </p:nvSpPr>
        <p:spPr>
          <a:xfrm>
            <a:off x="599667" y="740229"/>
            <a:ext cx="9162641" cy="1288868"/>
          </a:xfrm>
        </p:spPr>
        <p:txBody>
          <a:bodyPr/>
          <a:lstStyle/>
          <a:p>
            <a:r>
              <a:rPr lang="da-DK" dirty="0" err="1"/>
              <a:t>Interprofessionel</a:t>
            </a:r>
            <a:r>
              <a:rPr lang="da-DK" dirty="0"/>
              <a:t> uddannelsesprogram på tværs af sygehuset </a:t>
            </a:r>
          </a:p>
          <a:p>
            <a:endParaRPr lang="da-DK" dirty="0"/>
          </a:p>
        </p:txBody>
      </p:sp>
      <p:sp>
        <p:nvSpPr>
          <p:cNvPr id="5" name="Pladsholder til tekst 4"/>
          <p:cNvSpPr>
            <a:spLocks noGrp="1"/>
          </p:cNvSpPr>
          <p:nvPr>
            <p:ph type="body" sz="quarter" idx="14"/>
          </p:nvPr>
        </p:nvSpPr>
        <p:spPr>
          <a:xfrm>
            <a:off x="599667" y="1854926"/>
            <a:ext cx="5139282" cy="3599943"/>
          </a:xfrm>
        </p:spPr>
        <p:txBody>
          <a:bodyPr/>
          <a:lstStyle/>
          <a:p>
            <a:r>
              <a:rPr lang="da-DK" dirty="0">
                <a:solidFill>
                  <a:schemeClr val="tx2"/>
                </a:solidFill>
              </a:rPr>
              <a:t>Monofagligt tværgående uddannelsesprogram</a:t>
            </a:r>
          </a:p>
          <a:p>
            <a:endParaRPr lang="da-DK" dirty="0">
              <a:solidFill>
                <a:schemeClr val="tx2"/>
              </a:solidFill>
            </a:endParaRPr>
          </a:p>
          <a:p>
            <a:r>
              <a:rPr lang="da-DK" dirty="0">
                <a:solidFill>
                  <a:schemeClr val="tx2"/>
                </a:solidFill>
              </a:rPr>
              <a:t>Ex Ultralydskursus for læger </a:t>
            </a:r>
          </a:p>
          <a:p>
            <a:endParaRPr lang="da-DK" dirty="0">
              <a:solidFill>
                <a:schemeClr val="tx2"/>
              </a:solidFill>
            </a:endParaRPr>
          </a:p>
          <a:p>
            <a:r>
              <a:rPr lang="da-DK" dirty="0">
                <a:solidFill>
                  <a:schemeClr val="tx2"/>
                </a:solidFill>
              </a:rPr>
              <a:t>Ex Smertebehandling for læger  </a:t>
            </a:r>
          </a:p>
          <a:p>
            <a:endParaRPr lang="da-DK" dirty="0">
              <a:solidFill>
                <a:schemeClr val="tx2"/>
              </a:solidFill>
            </a:endParaRPr>
          </a:p>
          <a:p>
            <a:r>
              <a:rPr lang="da-DK" dirty="0">
                <a:solidFill>
                  <a:schemeClr val="tx2"/>
                </a:solidFill>
              </a:rPr>
              <a:t>Ex Kandidat forberedende studiekurser ift. erhvervskandidatuddannelsen i sygepleje</a:t>
            </a:r>
          </a:p>
          <a:p>
            <a:endParaRPr lang="da-DK" dirty="0">
              <a:solidFill>
                <a:schemeClr val="tx2"/>
              </a:solidFill>
            </a:endParaRPr>
          </a:p>
        </p:txBody>
      </p:sp>
      <p:sp>
        <p:nvSpPr>
          <p:cNvPr id="6" name="Pladsholder til tekst 5"/>
          <p:cNvSpPr>
            <a:spLocks noGrp="1"/>
          </p:cNvSpPr>
          <p:nvPr>
            <p:ph type="body" sz="quarter" idx="15"/>
          </p:nvPr>
        </p:nvSpPr>
        <p:spPr>
          <a:xfrm>
            <a:off x="6017623" y="1854926"/>
            <a:ext cx="5484947" cy="3030583"/>
          </a:xfrm>
        </p:spPr>
        <p:txBody>
          <a:bodyPr/>
          <a:lstStyle/>
          <a:p>
            <a:r>
              <a:rPr lang="da-DK" dirty="0">
                <a:solidFill>
                  <a:schemeClr val="tx2"/>
                </a:solidFill>
              </a:rPr>
              <a:t>Tværfagligt uddannelsesprogram på tværs af faggrupper </a:t>
            </a:r>
          </a:p>
          <a:p>
            <a:endParaRPr lang="da-DK" dirty="0">
              <a:solidFill>
                <a:schemeClr val="tx2"/>
              </a:solidFill>
            </a:endParaRPr>
          </a:p>
          <a:p>
            <a:r>
              <a:rPr lang="da-DK" dirty="0">
                <a:solidFill>
                  <a:schemeClr val="tx2"/>
                </a:solidFill>
              </a:rPr>
              <a:t>Akutte medicinske tilstande </a:t>
            </a:r>
          </a:p>
          <a:p>
            <a:r>
              <a:rPr lang="da-DK" dirty="0">
                <a:solidFill>
                  <a:schemeClr val="tx2"/>
                </a:solidFill>
              </a:rPr>
              <a:t>Traume kurser </a:t>
            </a:r>
          </a:p>
          <a:p>
            <a:r>
              <a:rPr lang="da-DK" dirty="0">
                <a:solidFill>
                  <a:schemeClr val="tx2"/>
                </a:solidFill>
              </a:rPr>
              <a:t>Team træning </a:t>
            </a:r>
          </a:p>
          <a:p>
            <a:r>
              <a:rPr lang="da-DK" dirty="0">
                <a:solidFill>
                  <a:schemeClr val="tx2"/>
                </a:solidFill>
              </a:rPr>
              <a:t>Den gode underviser </a:t>
            </a:r>
          </a:p>
          <a:p>
            <a:r>
              <a:rPr lang="da-DK" dirty="0" err="1">
                <a:solidFill>
                  <a:schemeClr val="tx2"/>
                </a:solidFill>
              </a:rPr>
              <a:t>Compassion</a:t>
            </a:r>
            <a:r>
              <a:rPr lang="da-DK" dirty="0">
                <a:solidFill>
                  <a:schemeClr val="tx2"/>
                </a:solidFill>
              </a:rPr>
              <a:t> træning </a:t>
            </a:r>
          </a:p>
        </p:txBody>
      </p:sp>
      <p:sp>
        <p:nvSpPr>
          <p:cNvPr id="7" name="Pladsholder til tekst 6"/>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4273694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34</a:t>
            </a:fld>
            <a:endParaRPr lang="en-US" dirty="0"/>
          </a:p>
        </p:txBody>
      </p:sp>
      <p:sp>
        <p:nvSpPr>
          <p:cNvPr id="3" name="Pladsholder til tekst 2"/>
          <p:cNvSpPr>
            <a:spLocks noGrp="1"/>
          </p:cNvSpPr>
          <p:nvPr>
            <p:ph type="body" sz="quarter" idx="12"/>
          </p:nvPr>
        </p:nvSpPr>
        <p:spPr>
          <a:xfrm>
            <a:off x="557212" y="365761"/>
            <a:ext cx="10172519" cy="1088135"/>
          </a:xfrm>
        </p:spPr>
        <p:txBody>
          <a:bodyPr/>
          <a:lstStyle/>
          <a:p>
            <a:r>
              <a:rPr lang="da-DK" sz="2000" dirty="0"/>
              <a:t>The Toronto Model for </a:t>
            </a:r>
            <a:r>
              <a:rPr lang="da-DK" sz="2000" dirty="0" err="1"/>
              <a:t>Interprofessional</a:t>
            </a:r>
            <a:r>
              <a:rPr lang="da-DK" sz="2000" dirty="0"/>
              <a:t> Education and </a:t>
            </a:r>
            <a:r>
              <a:rPr lang="da-DK" sz="2000" dirty="0" err="1"/>
              <a:t>Practice</a:t>
            </a:r>
            <a:r>
              <a:rPr lang="da-DK" sz="2000" dirty="0"/>
              <a:t> </a:t>
            </a:r>
            <a:r>
              <a:rPr lang="da-DK" sz="2000" dirty="0" err="1"/>
              <a:t>through</a:t>
            </a:r>
            <a:r>
              <a:rPr lang="da-DK" sz="2000" dirty="0"/>
              <a:t> an </a:t>
            </a:r>
            <a:r>
              <a:rPr lang="da-DK" sz="2000" dirty="0" err="1"/>
              <a:t>interprofessional</a:t>
            </a:r>
            <a:r>
              <a:rPr lang="da-DK" sz="2000" dirty="0"/>
              <a:t> </a:t>
            </a:r>
            <a:r>
              <a:rPr lang="da-DK" sz="2000" dirty="0" err="1"/>
              <a:t>education</a:t>
            </a:r>
            <a:r>
              <a:rPr lang="da-DK" sz="2000" dirty="0"/>
              <a:t> program - </a:t>
            </a:r>
            <a:r>
              <a:rPr lang="da-DK" sz="2000" dirty="0" err="1"/>
              <a:t>Creating</a:t>
            </a:r>
            <a:r>
              <a:rPr lang="da-DK" sz="2000" dirty="0"/>
              <a:t> the </a:t>
            </a:r>
            <a:r>
              <a:rPr lang="da-DK" sz="2000" dirty="0" err="1"/>
              <a:t>health</a:t>
            </a:r>
            <a:r>
              <a:rPr lang="da-DK" sz="2000" dirty="0"/>
              <a:t> </a:t>
            </a:r>
            <a:r>
              <a:rPr lang="da-DK" sz="2000" dirty="0" err="1"/>
              <a:t>care</a:t>
            </a:r>
            <a:r>
              <a:rPr lang="da-DK" sz="2000" dirty="0"/>
              <a:t> team of the future</a:t>
            </a:r>
          </a:p>
        </p:txBody>
      </p:sp>
      <p:pic>
        <p:nvPicPr>
          <p:cNvPr id="8" name="Billede 7"/>
          <p:cNvPicPr>
            <a:picLocks noChangeAspect="1"/>
          </p:cNvPicPr>
          <p:nvPr/>
        </p:nvPicPr>
        <p:blipFill>
          <a:blip r:embed="rId2"/>
          <a:stretch>
            <a:fillRect/>
          </a:stretch>
        </p:blipFill>
        <p:spPr>
          <a:xfrm>
            <a:off x="320852" y="1171159"/>
            <a:ext cx="5174692" cy="4133850"/>
          </a:xfrm>
          <a:prstGeom prst="rect">
            <a:avLst/>
          </a:prstGeom>
        </p:spPr>
      </p:pic>
      <p:sp>
        <p:nvSpPr>
          <p:cNvPr id="7" name="Pladsholder til tekst 6"/>
          <p:cNvSpPr>
            <a:spLocks noGrp="1"/>
          </p:cNvSpPr>
          <p:nvPr>
            <p:ph type="body" sz="quarter" idx="11"/>
          </p:nvPr>
        </p:nvSpPr>
        <p:spPr/>
        <p:txBody>
          <a:bodyPr/>
          <a:lstStyle/>
          <a:p>
            <a:endParaRPr lang="da-DK"/>
          </a:p>
        </p:txBody>
      </p:sp>
      <p:pic>
        <p:nvPicPr>
          <p:cNvPr id="1026" name="Picture 2" descr="University of Toronto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502534" y="365761"/>
            <a:ext cx="1419497" cy="13933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a:spLocks noGrp="1" noChangeArrowheads="1"/>
          </p:cNvSpPr>
          <p:nvPr>
            <p:ph type="body" sz="quarter" idx="14"/>
          </p:nvPr>
        </p:nvSpPr>
        <p:spPr bwMode="auto">
          <a:xfrm>
            <a:off x="5705856" y="2165375"/>
            <a:ext cx="6320240" cy="288284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da-DK" altLang="da-DK" sz="2100" dirty="0">
                <a:solidFill>
                  <a:srgbClr val="202124"/>
                </a:solidFill>
                <a:latin typeface="inherit"/>
              </a:rPr>
              <a:t>Fokusområder for det canadiske </a:t>
            </a:r>
            <a:r>
              <a:rPr lang="da-DK" altLang="da-DK" sz="2100" dirty="0" err="1">
                <a:solidFill>
                  <a:srgbClr val="202124"/>
                </a:solidFill>
                <a:latin typeface="inherit"/>
              </a:rPr>
              <a:t>i</a:t>
            </a:r>
            <a:r>
              <a:rPr kumimoji="0" lang="da-DK" altLang="da-DK" sz="2100" b="0" i="0" u="none" strike="noStrike" cap="none" normalizeH="0" baseline="0" dirty="0" err="1">
                <a:ln>
                  <a:noFill/>
                </a:ln>
                <a:solidFill>
                  <a:srgbClr val="202124"/>
                </a:solidFill>
                <a:effectLst/>
                <a:latin typeface="inherit"/>
              </a:rPr>
              <a:t>nterprofessionelle</a:t>
            </a:r>
            <a:r>
              <a:rPr kumimoji="0" lang="da-DK" altLang="da-DK" sz="2100" b="0" i="0" u="none" strike="noStrike" cap="none" normalizeH="0" dirty="0">
                <a:ln>
                  <a:noFill/>
                </a:ln>
                <a:solidFill>
                  <a:srgbClr val="202124"/>
                </a:solidFill>
                <a:effectLst/>
                <a:latin typeface="inherit"/>
              </a:rPr>
              <a:t> uddannelsesprogram</a:t>
            </a:r>
            <a:r>
              <a:rPr kumimoji="0" lang="da-DK" altLang="da-DK" sz="2100" b="0" i="0" u="none" strike="noStrike" cap="none" normalizeH="0" baseline="0" dirty="0">
                <a:ln>
                  <a:noFill/>
                </a:ln>
                <a:solidFill>
                  <a:srgbClr val="202124"/>
                </a:solidFill>
                <a:effectLst/>
                <a:latin typeface="inherit"/>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da-DK" altLang="da-DK" sz="2100" dirty="0">
                <a:solidFill>
                  <a:srgbClr val="202124"/>
                </a:solidFill>
                <a:latin typeface="inherit"/>
              </a:rPr>
              <a:t>T</a:t>
            </a:r>
            <a:r>
              <a:rPr kumimoji="0" lang="da-DK" altLang="da-DK" sz="2100" b="0" i="0" u="none" strike="noStrike" cap="none" normalizeH="0" baseline="0" dirty="0">
                <a:ln>
                  <a:noFill/>
                </a:ln>
                <a:solidFill>
                  <a:srgbClr val="202124"/>
                </a:solidFill>
                <a:effectLst/>
                <a:latin typeface="inherit"/>
              </a:rPr>
              <a:t>værprofessionelle kompetencerammer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2100" b="0" i="0" u="none" strike="noStrike" cap="none" normalizeH="0" baseline="0" dirty="0">
                <a:ln>
                  <a:noFill/>
                </a:ln>
                <a:solidFill>
                  <a:srgbClr val="202124"/>
                </a:solidFill>
                <a:effectLst/>
                <a:latin typeface="inherit"/>
              </a:rPr>
              <a:t>Strategier til forberedelse af studerende og</a:t>
            </a:r>
            <a:r>
              <a:rPr kumimoji="0" lang="da-DK" altLang="da-DK" sz="2100" b="0" i="0" u="none" strike="noStrike" cap="none" normalizeH="0" dirty="0">
                <a:ln>
                  <a:noFill/>
                </a:ln>
                <a:solidFill>
                  <a:srgbClr val="202124"/>
                </a:solidFill>
                <a:effectLst/>
                <a:latin typeface="inherit"/>
              </a:rPr>
              <a:t> </a:t>
            </a:r>
            <a:r>
              <a:rPr kumimoji="0" lang="da-DK" altLang="da-DK" sz="2100" b="0" i="0" u="none" strike="noStrike" cap="none" normalizeH="0" baseline="0" dirty="0">
                <a:ln>
                  <a:noFill/>
                </a:ln>
                <a:solidFill>
                  <a:srgbClr val="202124"/>
                </a:solidFill>
                <a:effectLst/>
                <a:latin typeface="inherit"/>
              </a:rPr>
              <a:t>sundhedspersonale på tværprofessionel praksis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2100" b="0" i="0" u="none" strike="noStrike" cap="none" normalizeH="0" baseline="0" dirty="0">
                <a:ln>
                  <a:noFill/>
                </a:ln>
                <a:solidFill>
                  <a:srgbClr val="202124"/>
                </a:solidFill>
                <a:effectLst/>
                <a:latin typeface="inherit"/>
              </a:rPr>
              <a:t>Uddannelse i </a:t>
            </a:r>
            <a:r>
              <a:rPr kumimoji="0" lang="da-DK" altLang="da-DK" sz="2100" b="0" i="0" u="none" strike="noStrike" cap="none" normalizeH="0" baseline="0" dirty="0" err="1">
                <a:ln>
                  <a:noFill/>
                </a:ln>
                <a:solidFill>
                  <a:srgbClr val="202124"/>
                </a:solidFill>
                <a:effectLst/>
                <a:latin typeface="inherit"/>
              </a:rPr>
              <a:t>teaming</a:t>
            </a:r>
            <a:r>
              <a:rPr kumimoji="0" lang="da-DK" altLang="da-DK" sz="2100" b="0" i="0" u="none" strike="noStrike" cap="none" normalizeH="0" baseline="0" dirty="0">
                <a:ln>
                  <a:noFill/>
                </a:ln>
                <a:solidFill>
                  <a:srgbClr val="202124"/>
                </a:solidFill>
                <a:effectLst/>
                <a:latin typeface="inherit"/>
              </a:rPr>
              <a:t> og skræddersyede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100" b="0" i="0" u="none" strike="noStrike" cap="none" normalizeH="0" baseline="0" dirty="0">
                <a:ln>
                  <a:noFill/>
                </a:ln>
                <a:solidFill>
                  <a:srgbClr val="202124"/>
                </a:solidFill>
                <a:effectLst/>
                <a:latin typeface="inherit"/>
              </a:rPr>
              <a:t>læringsmiljøer til tværprofessionel uddannelse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a-DK" altLang="da-DK" sz="2100" b="0" i="0" u="none" strike="noStrike" cap="none" normalizeH="0" baseline="0" dirty="0">
                <a:ln>
                  <a:noFill/>
                </a:ln>
                <a:solidFill>
                  <a:srgbClr val="202124"/>
                </a:solidFill>
                <a:effectLst/>
                <a:latin typeface="inherit"/>
              </a:rPr>
              <a:t>Udvikling af politik, infrastruktur, kultur og fakultetsledelse for tværprofessionel uddannelse.</a:t>
            </a:r>
            <a:r>
              <a:rPr kumimoji="0" lang="da-DK" altLang="da-DK" sz="800" b="0" i="0" u="none" strike="noStrike" cap="none" normalizeH="0" baseline="0" dirty="0">
                <a:ln>
                  <a:noFill/>
                </a:ln>
                <a:solidFill>
                  <a:schemeClr val="tx1"/>
                </a:solidFill>
                <a:effectLst/>
              </a:rPr>
              <a:t> </a:t>
            </a: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32717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35</a:t>
            </a:fld>
            <a:endParaRPr lang="en-US" dirty="0"/>
          </a:p>
        </p:txBody>
      </p:sp>
      <p:sp>
        <p:nvSpPr>
          <p:cNvPr id="7" name="Pladsholder til tekst 6"/>
          <p:cNvSpPr>
            <a:spLocks noGrp="1"/>
          </p:cNvSpPr>
          <p:nvPr>
            <p:ph type="body" sz="quarter" idx="11"/>
          </p:nvPr>
        </p:nvSpPr>
        <p:spPr/>
        <p:txBody>
          <a:bodyPr/>
          <a:lstStyle/>
          <a:p>
            <a:endParaRPr lang="da-DK"/>
          </a:p>
        </p:txBody>
      </p:sp>
      <p:pic>
        <p:nvPicPr>
          <p:cNvPr id="1026" name="Picture 2" descr="University of Toronto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502534" y="365761"/>
            <a:ext cx="1419497" cy="13933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
          <p:cNvSpPr>
            <a:spLocks noGrp="1" noChangeArrowheads="1"/>
          </p:cNvSpPr>
          <p:nvPr>
            <p:ph type="body" sz="quarter" idx="14"/>
          </p:nvPr>
        </p:nvSpPr>
        <p:spPr bwMode="auto">
          <a:xfrm>
            <a:off x="429768" y="1375831"/>
            <a:ext cx="11128248" cy="274434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da-DK" altLang="da-DK" sz="2000" b="0" i="0" u="none" strike="noStrike" cap="none" normalizeH="0" baseline="0" dirty="0">
                <a:ln>
                  <a:noFill/>
                </a:ln>
                <a:solidFill>
                  <a:srgbClr val="202124"/>
                </a:solidFill>
                <a:effectLst/>
                <a:latin typeface="inherit"/>
              </a:rPr>
              <a:t>Kompetencerapporterne fra Canada og USA </a:t>
            </a:r>
            <a:r>
              <a:rPr lang="da-DK" altLang="da-DK" sz="2000" dirty="0">
                <a:solidFill>
                  <a:srgbClr val="202124"/>
                </a:solidFill>
                <a:latin typeface="inherit"/>
              </a:rPr>
              <a:t>har ført til en definition af </a:t>
            </a:r>
            <a:r>
              <a:rPr kumimoji="0" lang="da-DK" altLang="da-DK" sz="2000" b="0" i="0" u="none" strike="noStrike" cap="none" normalizeH="0" baseline="0" dirty="0">
                <a:ln>
                  <a:noFill/>
                </a:ln>
                <a:solidFill>
                  <a:srgbClr val="202124"/>
                </a:solidFill>
                <a:effectLst/>
                <a:latin typeface="inherit"/>
              </a:rPr>
              <a:t>tværprofessionel uddannelse, som er mere</a:t>
            </a:r>
            <a:r>
              <a:rPr lang="da-DK" altLang="da-DK" sz="2000" dirty="0">
                <a:solidFill>
                  <a:srgbClr val="202124"/>
                </a:solidFill>
                <a:latin typeface="inherit"/>
              </a:rPr>
              <a:t> </a:t>
            </a:r>
            <a:r>
              <a:rPr kumimoji="0" lang="da-DK" altLang="da-DK" sz="2000" b="0" i="0" u="none" strike="noStrike" cap="none" normalizeH="0" baseline="0" dirty="0">
                <a:ln>
                  <a:noFill/>
                </a:ln>
                <a:solidFill>
                  <a:srgbClr val="202124"/>
                </a:solidFill>
                <a:effectLst/>
                <a:latin typeface="inherit"/>
              </a:rPr>
              <a:t>en</a:t>
            </a:r>
            <a:r>
              <a:rPr kumimoji="0" lang="da-DK" altLang="da-DK" sz="2000" b="0" i="0" u="none" strike="noStrike" cap="none" normalizeH="0" dirty="0">
                <a:ln>
                  <a:noFill/>
                </a:ln>
                <a:solidFill>
                  <a:srgbClr val="202124"/>
                </a:solidFill>
                <a:effectLst/>
                <a:latin typeface="inherit"/>
              </a:rPr>
              <a:t> delt </a:t>
            </a:r>
            <a:r>
              <a:rPr kumimoji="0" lang="da-DK" altLang="da-DK" sz="2000" b="0" i="0" u="none" strike="noStrike" cap="none" normalizeH="0" baseline="0" dirty="0">
                <a:ln>
                  <a:noFill/>
                </a:ln>
                <a:solidFill>
                  <a:srgbClr val="202124"/>
                </a:solidFill>
                <a:effectLst/>
                <a:latin typeface="inherit"/>
              </a:rPr>
              <a:t>"læring", hvor uddannelsesmodtagerne mestrer det samme indhold side om side, til </a:t>
            </a:r>
            <a:r>
              <a:rPr kumimoji="0" lang="da-DK" altLang="da-DK" sz="2000" b="0" i="0" u="sng" strike="noStrike" cap="none" normalizeH="0" baseline="0" dirty="0">
                <a:ln>
                  <a:noFill/>
                </a:ln>
                <a:solidFill>
                  <a:srgbClr val="202124"/>
                </a:solidFill>
                <a:effectLst/>
                <a:latin typeface="inherit"/>
              </a:rPr>
              <a:t>voksenlæring via interakti</a:t>
            </a:r>
            <a:r>
              <a:rPr lang="da-DK" altLang="da-DK" sz="2000" u="sng" dirty="0">
                <a:solidFill>
                  <a:srgbClr val="202124"/>
                </a:solidFill>
                <a:latin typeface="inherit"/>
              </a:rPr>
              <a:t>ve metoder fx VR, Simulationstræning, Gruppebaserede læringsmetoder baseret på teamteori</a:t>
            </a:r>
            <a:endParaRPr kumimoji="0" lang="da-DK" altLang="da-DK" sz="2000" b="0" i="0" u="sng" strike="noStrike" cap="none" normalizeH="0" baseline="0" dirty="0">
              <a:ln>
                <a:noFill/>
              </a:ln>
              <a:solidFill>
                <a:srgbClr val="202124"/>
              </a:solidFill>
              <a:effectLst/>
              <a:latin typeface="inherit"/>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da-DK" altLang="da-DK" sz="2000" b="0" i="0" u="none" strike="noStrike" cap="none" normalizeH="0" baseline="0" dirty="0">
              <a:ln>
                <a:noFill/>
              </a:ln>
              <a:solidFill>
                <a:srgbClr val="202124"/>
              </a:solidFill>
              <a:effectLst/>
              <a:latin typeface="inherit"/>
            </a:endParaRPr>
          </a:p>
          <a:p>
            <a:pPr marL="0" marR="0" lvl="0" indent="0" defTabSz="914400" rtl="0" eaLnBrk="0" fontAlgn="base" latinLnBrk="0" hangingPunct="0">
              <a:lnSpc>
                <a:spcPct val="100000"/>
              </a:lnSpc>
              <a:spcBef>
                <a:spcPct val="0"/>
              </a:spcBef>
              <a:spcAft>
                <a:spcPct val="0"/>
              </a:spcAft>
              <a:buClrTx/>
              <a:buSzTx/>
              <a:buFontTx/>
              <a:buNone/>
              <a:tabLst/>
            </a:pPr>
            <a:r>
              <a:rPr lang="da-DK" altLang="da-DK" sz="2000" dirty="0">
                <a:solidFill>
                  <a:srgbClr val="202124"/>
                </a:solidFill>
                <a:latin typeface="inherit"/>
              </a:rPr>
              <a:t>Denne </a:t>
            </a:r>
            <a:r>
              <a:rPr kumimoji="0" lang="da-DK" altLang="da-DK" sz="2000" b="0" i="0" u="none" strike="noStrike" cap="none" normalizeH="0" baseline="0" dirty="0">
                <a:ln>
                  <a:noFill/>
                </a:ln>
                <a:solidFill>
                  <a:srgbClr val="202124"/>
                </a:solidFill>
                <a:effectLst/>
                <a:latin typeface="inherit"/>
              </a:rPr>
              <a:t>forståelse af </a:t>
            </a:r>
            <a:r>
              <a:rPr kumimoji="0" lang="da-DK" altLang="da-DK" sz="2000" b="0" i="0" u="sng" strike="noStrike" cap="none" normalizeH="0" baseline="0" dirty="0">
                <a:ln>
                  <a:noFill/>
                </a:ln>
                <a:solidFill>
                  <a:srgbClr val="202124"/>
                </a:solidFill>
                <a:effectLst/>
                <a:latin typeface="inherit"/>
              </a:rPr>
              <a:t>voksen læring </a:t>
            </a:r>
            <a:r>
              <a:rPr kumimoji="0" lang="da-DK" altLang="da-DK" sz="2000" b="0" i="0" u="none" strike="noStrike" cap="none" normalizeH="0" baseline="0" dirty="0">
                <a:ln>
                  <a:noFill/>
                </a:ln>
                <a:solidFill>
                  <a:srgbClr val="202124"/>
                </a:solidFill>
                <a:effectLst/>
                <a:latin typeface="inherit"/>
              </a:rPr>
              <a:t>og påskønnelse af </a:t>
            </a:r>
            <a:r>
              <a:rPr kumimoji="0" lang="da-DK" altLang="da-DK" sz="2000" b="0" i="0" u="sng" strike="noStrike" cap="none" normalizeH="0" baseline="0" dirty="0">
                <a:ln>
                  <a:noFill/>
                </a:ln>
                <a:solidFill>
                  <a:srgbClr val="202124"/>
                </a:solidFill>
                <a:effectLst/>
                <a:latin typeface="inherit"/>
              </a:rPr>
              <a:t>alle sundhedsprofessioners udvikling</a:t>
            </a:r>
            <a:r>
              <a:rPr kumimoji="0" lang="da-DK" altLang="da-DK" sz="2000" b="0" i="0" u="none" strike="noStrike" cap="none" normalizeH="0" dirty="0">
                <a:ln>
                  <a:noFill/>
                </a:ln>
                <a:solidFill>
                  <a:srgbClr val="202124"/>
                </a:solidFill>
                <a:effectLst/>
                <a:latin typeface="inherit"/>
              </a:rPr>
              <a:t> af </a:t>
            </a:r>
            <a:r>
              <a:rPr kumimoji="0" lang="da-DK" altLang="da-DK" sz="2000" b="0" i="0" u="none" strike="noStrike" cap="none" normalizeH="0" baseline="0" dirty="0">
                <a:ln>
                  <a:noFill/>
                </a:ln>
                <a:solidFill>
                  <a:srgbClr val="202124"/>
                </a:solidFill>
                <a:effectLst/>
                <a:latin typeface="inherit"/>
              </a:rPr>
              <a:t>færdigheder, er nødvendig for </a:t>
            </a:r>
            <a:r>
              <a:rPr kumimoji="0" lang="da-DK" altLang="da-DK" sz="2000" b="0" i="0" u="sng" strike="noStrike" cap="none" normalizeH="0" baseline="0" dirty="0">
                <a:ln>
                  <a:noFill/>
                </a:ln>
                <a:solidFill>
                  <a:srgbClr val="202124"/>
                </a:solidFill>
                <a:effectLst/>
                <a:latin typeface="inherit"/>
              </a:rPr>
              <a:t>et </a:t>
            </a:r>
            <a:r>
              <a:rPr lang="da-DK" altLang="da-DK" sz="2000" u="sng" dirty="0">
                <a:solidFill>
                  <a:srgbClr val="202124"/>
                </a:solidFill>
                <a:latin typeface="inherit"/>
              </a:rPr>
              <a:t>fremtidigt robust sundhedsvæsen </a:t>
            </a:r>
            <a:r>
              <a:rPr kumimoji="0" lang="da-DK" altLang="da-DK" sz="2000" b="0" i="0" u="sng" strike="noStrike" cap="none" normalizeH="0" baseline="0" dirty="0">
                <a:ln>
                  <a:noFill/>
                </a:ln>
                <a:solidFill>
                  <a:schemeClr val="tx1"/>
                </a:solidFill>
                <a:effectLst/>
              </a:rPr>
              <a:t> </a:t>
            </a:r>
          </a:p>
          <a:p>
            <a:pPr marL="0" marR="0" lvl="0" indent="0" defTabSz="914400" rtl="0" eaLnBrk="0" fontAlgn="base" latinLnBrk="0" hangingPunct="0">
              <a:lnSpc>
                <a:spcPct val="100000"/>
              </a:lnSpc>
              <a:spcBef>
                <a:spcPct val="0"/>
              </a:spcBef>
              <a:spcAft>
                <a:spcPct val="0"/>
              </a:spcAft>
              <a:buClrTx/>
              <a:buSzTx/>
              <a:buFontTx/>
              <a:buNone/>
              <a:tabLst/>
            </a:pPr>
            <a:endParaRPr lang="da-DK" altLang="da-DK" sz="2000" u="sng" dirty="0">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lang="da-DK" altLang="da-DK" sz="2000" u="sng" dirty="0">
                <a:latin typeface="Arial" panose="020B0604020202020204" pitchFamily="34" charset="0"/>
              </a:rPr>
              <a:t>K</a:t>
            </a:r>
            <a:r>
              <a:rPr kumimoji="0" lang="da-DK" altLang="da-DK" sz="2000" b="0" i="0" u="sng" strike="noStrike" cap="none" normalizeH="0" dirty="0">
                <a:ln>
                  <a:noFill/>
                </a:ln>
                <a:solidFill>
                  <a:schemeClr val="tx1"/>
                </a:solidFill>
                <a:effectLst/>
                <a:latin typeface="Arial" panose="020B0604020202020204" pitchFamily="34" charset="0"/>
              </a:rPr>
              <a:t>liniknær teamtræning </a:t>
            </a:r>
            <a:endParaRPr kumimoji="0" lang="da-DK" altLang="da-DK" sz="2000" b="0" i="0" u="sng" strike="noStrike" cap="none" normalizeH="0" baseline="0" dirty="0">
              <a:ln>
                <a:noFill/>
              </a:ln>
              <a:solidFill>
                <a:schemeClr val="tx1"/>
              </a:solidFill>
              <a:effectLst/>
              <a:latin typeface="Arial" panose="020B0604020202020204" pitchFamily="34" charset="0"/>
            </a:endParaRPr>
          </a:p>
        </p:txBody>
      </p:sp>
      <p:sp>
        <p:nvSpPr>
          <p:cNvPr id="10" name="Rectangle 2"/>
          <p:cNvSpPr>
            <a:spLocks noGrp="1" noChangeArrowheads="1"/>
          </p:cNvSpPr>
          <p:nvPr>
            <p:ph type="body" sz="quarter" idx="12"/>
          </p:nvPr>
        </p:nvSpPr>
        <p:spPr bwMode="auto">
          <a:xfrm>
            <a:off x="687842" y="447592"/>
            <a:ext cx="9030924" cy="34369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i="0" u="none" strike="noStrike" cap="none" normalizeH="0" baseline="0" dirty="0">
                <a:ln>
                  <a:noFill/>
                </a:ln>
                <a:solidFill>
                  <a:srgbClr val="202124"/>
                </a:solidFill>
                <a:effectLst/>
                <a:latin typeface="inherit"/>
              </a:rPr>
              <a:t>    </a:t>
            </a:r>
            <a:r>
              <a:rPr lang="da-DK" altLang="da-DK" sz="2400" dirty="0">
                <a:latin typeface="inherit"/>
              </a:rPr>
              <a:t>Det </a:t>
            </a:r>
            <a:r>
              <a:rPr lang="da-DK" altLang="da-DK" sz="2400" dirty="0" err="1">
                <a:latin typeface="inherit"/>
              </a:rPr>
              <a:t>interprofessionelle</a:t>
            </a:r>
            <a:r>
              <a:rPr lang="da-DK" altLang="da-DK" sz="2400" dirty="0">
                <a:latin typeface="inherit"/>
              </a:rPr>
              <a:t> program fra Toronto</a:t>
            </a:r>
            <a:endParaRPr kumimoji="0" lang="da-DK" altLang="da-DK" sz="240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857831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36</a:t>
            </a:fld>
            <a:endParaRPr lang="en-US" dirty="0"/>
          </a:p>
        </p:txBody>
      </p:sp>
      <p:sp>
        <p:nvSpPr>
          <p:cNvPr id="3" name="Pladsholder til tekst 2"/>
          <p:cNvSpPr>
            <a:spLocks noGrp="1"/>
          </p:cNvSpPr>
          <p:nvPr>
            <p:ph type="body" sz="quarter" idx="12"/>
          </p:nvPr>
        </p:nvSpPr>
        <p:spPr>
          <a:xfrm>
            <a:off x="557212" y="557213"/>
            <a:ext cx="9489613" cy="609435"/>
          </a:xfrm>
        </p:spPr>
        <p:txBody>
          <a:bodyPr/>
          <a:lstStyle/>
          <a:p>
            <a:r>
              <a:rPr lang="da-DK" altLang="da-DK" sz="2400" dirty="0">
                <a:latin typeface="inherit"/>
              </a:rPr>
              <a:t>Fælles kultur for uddannelse gennem udvikling af infrastruktur/kultur og fakultetsledelse i tværprofessionel uddannelse</a:t>
            </a:r>
            <a:r>
              <a:rPr lang="da-DK" altLang="da-DK" sz="2400" dirty="0"/>
              <a:t> </a:t>
            </a:r>
            <a:endParaRPr lang="da-DK" altLang="da-DK" sz="2400" dirty="0">
              <a:latin typeface="Arial" panose="020B0604020202020204" pitchFamily="34" charset="0"/>
            </a:endParaRPr>
          </a:p>
          <a:p>
            <a:endParaRPr lang="en-US" sz="1800" dirty="0"/>
          </a:p>
          <a:p>
            <a:endParaRPr lang="da-DK" dirty="0"/>
          </a:p>
        </p:txBody>
      </p:sp>
      <p:sp>
        <p:nvSpPr>
          <p:cNvPr id="5" name="Pladsholder til tekst 4"/>
          <p:cNvSpPr>
            <a:spLocks noGrp="1"/>
          </p:cNvSpPr>
          <p:nvPr>
            <p:ph type="body" sz="quarter" idx="14"/>
          </p:nvPr>
        </p:nvSpPr>
        <p:spPr>
          <a:xfrm>
            <a:off x="783771" y="1942011"/>
            <a:ext cx="8305364" cy="3512858"/>
          </a:xfrm>
        </p:spPr>
        <p:txBody>
          <a:bodyPr/>
          <a:lstStyle/>
          <a:p>
            <a:pPr lvl="0" eaLnBrk="0" fontAlgn="base" hangingPunct="0">
              <a:spcBef>
                <a:spcPct val="0"/>
              </a:spcBef>
              <a:spcAft>
                <a:spcPct val="0"/>
              </a:spcAft>
            </a:pPr>
            <a:r>
              <a:rPr lang="da-DK" altLang="da-DK" sz="2000" dirty="0">
                <a:solidFill>
                  <a:srgbClr val="202124"/>
                </a:solidFill>
                <a:latin typeface="inherit"/>
                <a:cs typeface="Arial" panose="020B0604020202020204" pitchFamily="34" charset="0"/>
              </a:rPr>
              <a:t>Lederskab på alle niveauer både akademiske og kliniske. </a:t>
            </a:r>
          </a:p>
          <a:p>
            <a:pPr lvl="0" eaLnBrk="0" fontAlgn="base" hangingPunct="0">
              <a:spcBef>
                <a:spcPct val="0"/>
              </a:spcBef>
              <a:spcAft>
                <a:spcPct val="0"/>
              </a:spcAft>
            </a:pPr>
            <a:endParaRPr lang="da-DK" altLang="da-DK" sz="2000" dirty="0">
              <a:solidFill>
                <a:srgbClr val="202124"/>
              </a:solidFill>
              <a:latin typeface="inherit"/>
              <a:cs typeface="Arial" panose="020B0604020202020204" pitchFamily="34" charset="0"/>
            </a:endParaRPr>
          </a:p>
          <a:p>
            <a:pPr lvl="0" eaLnBrk="0" fontAlgn="base" hangingPunct="0">
              <a:spcBef>
                <a:spcPct val="0"/>
              </a:spcBef>
              <a:spcAft>
                <a:spcPct val="0"/>
              </a:spcAft>
            </a:pPr>
            <a:r>
              <a:rPr lang="da-DK" altLang="da-DK" sz="2000" dirty="0">
                <a:solidFill>
                  <a:srgbClr val="202124"/>
                </a:solidFill>
                <a:latin typeface="inherit"/>
                <a:cs typeface="Arial" panose="020B0604020202020204" pitchFamily="34" charset="0"/>
              </a:rPr>
              <a:t>Akademiske ledere skal være informerende, støttende og stile de nødvendige ressourcer til rådighed for at anerkende tværprofessionel uddannelsesværdi. </a:t>
            </a:r>
          </a:p>
          <a:p>
            <a:pPr lvl="0" eaLnBrk="0" fontAlgn="base" hangingPunct="0">
              <a:spcBef>
                <a:spcPct val="0"/>
              </a:spcBef>
              <a:spcAft>
                <a:spcPct val="0"/>
              </a:spcAft>
            </a:pPr>
            <a:endParaRPr lang="da-DK" altLang="da-DK" sz="2000" dirty="0">
              <a:solidFill>
                <a:srgbClr val="202124"/>
              </a:solidFill>
              <a:latin typeface="inherit"/>
              <a:cs typeface="Arial" panose="020B0604020202020204" pitchFamily="34" charset="0"/>
            </a:endParaRPr>
          </a:p>
          <a:p>
            <a:pPr lvl="0" eaLnBrk="0" fontAlgn="base" hangingPunct="0">
              <a:spcBef>
                <a:spcPct val="0"/>
              </a:spcBef>
              <a:spcAft>
                <a:spcPct val="0"/>
              </a:spcAft>
            </a:pPr>
            <a:endParaRPr lang="da-DK" altLang="da-DK" sz="2000" dirty="0">
              <a:solidFill>
                <a:srgbClr val="202124"/>
              </a:solidFill>
              <a:latin typeface="inherit"/>
              <a:cs typeface="Arial" panose="020B0604020202020204" pitchFamily="34" charset="0"/>
            </a:endParaRPr>
          </a:p>
          <a:p>
            <a:pPr lvl="0" eaLnBrk="0" fontAlgn="base" hangingPunct="0">
              <a:spcBef>
                <a:spcPct val="0"/>
              </a:spcBef>
              <a:spcAft>
                <a:spcPct val="0"/>
              </a:spcAft>
            </a:pPr>
            <a:r>
              <a:rPr lang="da-DK" altLang="da-DK" sz="2000" dirty="0">
                <a:solidFill>
                  <a:srgbClr val="202124"/>
                </a:solidFill>
                <a:latin typeface="inherit"/>
                <a:cs typeface="Arial" panose="020B0604020202020204" pitchFamily="34" charset="0"/>
              </a:rPr>
              <a:t>Støtte fra dekaner er nødvendigt for, at der kan skabes muligheder for fakultetsudvikling relateret til tværprofessionel læring på tværs af sundhedssektorer</a:t>
            </a:r>
            <a:r>
              <a:rPr lang="da-DK" altLang="da-DK" sz="2000" dirty="0">
                <a:solidFill>
                  <a:srgbClr val="202124"/>
                </a:solidFill>
                <a:latin typeface="Arial" panose="020B0604020202020204" pitchFamily="34" charset="0"/>
                <a:cs typeface="Arial" panose="020B0604020202020204" pitchFamily="34" charset="0"/>
              </a:rPr>
              <a:t>ne</a:t>
            </a:r>
            <a:endParaRPr lang="en-US" sz="2000" dirty="0"/>
          </a:p>
        </p:txBody>
      </p:sp>
      <p:sp>
        <p:nvSpPr>
          <p:cNvPr id="7" name="Pladsholder til tekst 6"/>
          <p:cNvSpPr>
            <a:spLocks noGrp="1"/>
          </p:cNvSpPr>
          <p:nvPr>
            <p:ph type="body" sz="quarter" idx="11"/>
          </p:nvPr>
        </p:nvSpPr>
        <p:spPr/>
        <p:txBody>
          <a:bodyPr/>
          <a:lstStyle/>
          <a:p>
            <a:endParaRPr lang="da-DK" dirty="0"/>
          </a:p>
        </p:txBody>
      </p:sp>
      <p:sp>
        <p:nvSpPr>
          <p:cNvPr id="8" name="Rectangle 1"/>
          <p:cNvSpPr>
            <a:spLocks noChangeArrowheads="1"/>
          </p:cNvSpPr>
          <p:nvPr/>
        </p:nvSpPr>
        <p:spPr bwMode="auto">
          <a:xfrm>
            <a:off x="0" y="102920"/>
            <a:ext cx="12192000"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9" name="Rectangle 2"/>
          <p:cNvSpPr>
            <a:spLocks noChangeArrowheads="1"/>
          </p:cNvSpPr>
          <p:nvPr/>
        </p:nvSpPr>
        <p:spPr bwMode="auto">
          <a:xfrm>
            <a:off x="0" y="90100"/>
            <a:ext cx="65" cy="27699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pic>
        <p:nvPicPr>
          <p:cNvPr id="10" name="Picture 2" descr="University of Toronto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502534" y="365761"/>
            <a:ext cx="1419497" cy="1393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550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37</a:t>
            </a:fld>
            <a:endParaRPr lang="en-US" dirty="0"/>
          </a:p>
        </p:txBody>
      </p:sp>
      <p:sp>
        <p:nvSpPr>
          <p:cNvPr id="7" name="Pladsholder til tekst 6"/>
          <p:cNvSpPr>
            <a:spLocks noGrp="1"/>
          </p:cNvSpPr>
          <p:nvPr>
            <p:ph type="body" sz="quarter" idx="11"/>
          </p:nvPr>
        </p:nvSpPr>
        <p:spPr/>
        <p:txBody>
          <a:bodyPr/>
          <a:lstStyle/>
          <a:p>
            <a:endParaRPr lang="da-DK"/>
          </a:p>
        </p:txBody>
      </p:sp>
      <p:sp>
        <p:nvSpPr>
          <p:cNvPr id="8" name="Rectangle 1"/>
          <p:cNvSpPr>
            <a:spLocks noGrp="1" noChangeArrowheads="1"/>
          </p:cNvSpPr>
          <p:nvPr>
            <p:ph type="body" sz="quarter" idx="12"/>
          </p:nvPr>
        </p:nvSpPr>
        <p:spPr bwMode="auto">
          <a:xfrm>
            <a:off x="405115" y="505419"/>
            <a:ext cx="9306044" cy="71302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a-DK" altLang="da-DK" sz="2400" dirty="0">
                <a:latin typeface="inherit"/>
              </a:rPr>
              <a:t>I</a:t>
            </a:r>
            <a:r>
              <a:rPr kumimoji="0" lang="da-DK" altLang="da-DK" sz="2400" i="0" u="none" strike="noStrike" cap="none" normalizeH="0" baseline="0" dirty="0">
                <a:ln>
                  <a:noFill/>
                </a:ln>
                <a:effectLst/>
                <a:latin typeface="inherit"/>
              </a:rPr>
              <a:t>nternationale partnerskaber og innovationsfælleskaber</a:t>
            </a:r>
            <a:r>
              <a:rPr kumimoji="0" lang="da-DK" altLang="da-DK" sz="2400" i="0" u="none" strike="noStrike" cap="none" normalizeH="0" baseline="0" dirty="0">
                <a:ln>
                  <a:noFill/>
                </a:ln>
                <a:effectLst/>
              </a:rPr>
              <a:t> kan</a:t>
            </a:r>
            <a:r>
              <a:rPr kumimoji="0" lang="da-DK" altLang="da-DK" sz="2400" i="0" u="none" strike="noStrike" cap="none" normalizeH="0" dirty="0">
                <a:ln>
                  <a:noFill/>
                </a:ln>
                <a:effectLst/>
              </a:rPr>
              <a:t>  understøtte udvikling af en </a:t>
            </a:r>
            <a:r>
              <a:rPr lang="da-DK" altLang="da-DK" sz="2400" dirty="0"/>
              <a:t>fælles uddannelseskultur </a:t>
            </a:r>
            <a:endParaRPr kumimoji="0" lang="da-DK" altLang="da-DK" sz="2400" i="0" u="none" strike="noStrike" cap="none" normalizeH="0" baseline="0" dirty="0">
              <a:ln>
                <a:noFill/>
              </a:ln>
              <a:effectLst/>
              <a:latin typeface="Arial" panose="020B0604020202020204" pitchFamily="34" charset="0"/>
            </a:endParaRPr>
          </a:p>
        </p:txBody>
      </p:sp>
      <p:sp>
        <p:nvSpPr>
          <p:cNvPr id="10" name="Rectangle 2"/>
          <p:cNvSpPr>
            <a:spLocks noGrp="1" noChangeArrowheads="1"/>
          </p:cNvSpPr>
          <p:nvPr>
            <p:ph type="body" sz="quarter" idx="14"/>
          </p:nvPr>
        </p:nvSpPr>
        <p:spPr bwMode="auto">
          <a:xfrm>
            <a:off x="256032" y="1646180"/>
            <a:ext cx="11573295" cy="288284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100" b="0" i="0" u="none" strike="noStrike" cap="none" normalizeH="0" baseline="0" dirty="0">
                <a:ln>
                  <a:noFill/>
                </a:ln>
                <a:solidFill>
                  <a:srgbClr val="202124"/>
                </a:solidFill>
                <a:effectLst/>
                <a:latin typeface="inherit"/>
              </a:rPr>
              <a:t>​​USA og Canadas indsats for udvikling af tværprofessionelle uddannelsesprogrammer har givet</a:t>
            </a:r>
            <a:r>
              <a:rPr kumimoji="0" lang="da-DK" altLang="da-DK" sz="2100" b="0" i="0" u="none" strike="noStrike" cap="none" normalizeH="0" dirty="0">
                <a:ln>
                  <a:noFill/>
                </a:ln>
                <a:solidFill>
                  <a:srgbClr val="202124"/>
                </a:solidFill>
                <a:effectLst/>
                <a:latin typeface="inherit"/>
              </a:rPr>
              <a:t> positive resultater indenfor uddannelse, faglig kvalitet og rekrutterin</a:t>
            </a:r>
            <a:r>
              <a:rPr lang="da-DK" altLang="da-DK" sz="2100" dirty="0">
                <a:solidFill>
                  <a:srgbClr val="202124"/>
                </a:solidFill>
                <a:latin typeface="inherit"/>
              </a:rPr>
              <a:t>g</a:t>
            </a:r>
            <a:endParaRPr kumimoji="0" lang="da-DK" altLang="da-DK" sz="2100" b="0" i="0" u="none" strike="noStrike" cap="none" normalizeH="0" dirty="0">
              <a:ln>
                <a:noFill/>
              </a:ln>
              <a:solidFill>
                <a:srgbClr val="20212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100" b="0" i="0" u="none" strike="noStrike" cap="none" normalizeH="0" dirty="0">
                <a:ln>
                  <a:noFill/>
                </a:ln>
                <a:solidFill>
                  <a:srgbClr val="202124"/>
                </a:solidFill>
                <a:effectLst/>
                <a:latin typeface="inherit"/>
              </a:rPr>
              <a:t> </a:t>
            </a:r>
            <a:endParaRPr kumimoji="0" lang="da-DK" altLang="da-DK" sz="2100" b="0" i="0" u="none" strike="noStrike" cap="none" normalizeH="0" baseline="0" dirty="0">
              <a:ln>
                <a:noFill/>
              </a:ln>
              <a:solidFill>
                <a:srgbClr val="20212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lang="da-DK" altLang="da-DK" sz="2100" dirty="0">
                <a:solidFill>
                  <a:srgbClr val="202124"/>
                </a:solidFill>
                <a:latin typeface="inherit"/>
              </a:rPr>
              <a:t>Udveksling af hoveuddannelseslæger over grænser kan bidrage til udvikling af </a:t>
            </a:r>
            <a:r>
              <a:rPr lang="da-DK" altLang="da-DK" sz="2100" dirty="0" err="1">
                <a:solidFill>
                  <a:srgbClr val="202124"/>
                </a:solidFill>
                <a:latin typeface="inherit"/>
              </a:rPr>
              <a:t>faculty</a:t>
            </a:r>
            <a:r>
              <a:rPr lang="da-DK" altLang="da-DK" sz="2100" dirty="0">
                <a:solidFill>
                  <a:srgbClr val="202124"/>
                </a:solidFill>
                <a:latin typeface="inherit"/>
              </a:rPr>
              <a:t> </a:t>
            </a:r>
            <a:r>
              <a:rPr lang="da-DK" altLang="da-DK" sz="2100" dirty="0" err="1">
                <a:solidFill>
                  <a:srgbClr val="202124"/>
                </a:solidFill>
                <a:latin typeface="inherit"/>
              </a:rPr>
              <a:t>development</a:t>
            </a:r>
            <a:r>
              <a:rPr lang="da-DK" altLang="da-DK" sz="2100" dirty="0">
                <a:solidFill>
                  <a:srgbClr val="202124"/>
                </a:solidFill>
                <a:latin typeface="inherit"/>
              </a:rPr>
              <a:t> og en fælles uddannelseskultur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2100" b="0" i="0" u="none" strike="noStrike" cap="none" normalizeH="0" baseline="0" dirty="0">
              <a:ln>
                <a:noFill/>
              </a:ln>
              <a:solidFill>
                <a:srgbClr val="20212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100" b="0" i="0" u="none" strike="noStrike" cap="none" normalizeH="0" baseline="0" dirty="0">
                <a:ln>
                  <a:noFill/>
                </a:ln>
                <a:solidFill>
                  <a:srgbClr val="202124"/>
                </a:solidFill>
                <a:effectLst/>
                <a:latin typeface="inherit"/>
              </a:rPr>
              <a:t>Visionære ledere fremhæver canadiske og amerikanske uddannelsesindsatser,</a:t>
            </a:r>
            <a:r>
              <a:rPr kumimoji="0" lang="da-DK" altLang="da-DK" sz="2100" b="0" i="0" u="none" strike="noStrike" cap="none" normalizeH="0" dirty="0">
                <a:ln>
                  <a:noFill/>
                </a:ln>
                <a:solidFill>
                  <a:srgbClr val="202124"/>
                </a:solidFill>
                <a:effectLst/>
                <a:latin typeface="inherit"/>
              </a:rPr>
              <a:t> f</a:t>
            </a:r>
            <a:r>
              <a:rPr kumimoji="0" lang="da-DK" altLang="da-DK" sz="2100" b="0" i="0" u="none" strike="noStrike" cap="none" normalizeH="0" baseline="0" dirty="0">
                <a:ln>
                  <a:noFill/>
                </a:ln>
                <a:solidFill>
                  <a:srgbClr val="202124"/>
                </a:solidFill>
                <a:effectLst/>
                <a:latin typeface="inherit"/>
              </a:rPr>
              <a:t>ordi</a:t>
            </a:r>
            <a:r>
              <a:rPr lang="da-DK" altLang="da-DK" sz="2100" dirty="0">
                <a:solidFill>
                  <a:srgbClr val="202124"/>
                </a:solidFill>
                <a:latin typeface="inherit"/>
              </a:rPr>
              <a:t> de har </a:t>
            </a:r>
            <a:r>
              <a:rPr kumimoji="0" lang="da-DK" altLang="da-DK" sz="2100" b="0" i="0" u="none" strike="noStrike" cap="none" normalizeH="0" baseline="0" dirty="0">
                <a:ln>
                  <a:noFill/>
                </a:ln>
                <a:solidFill>
                  <a:srgbClr val="202124"/>
                </a:solidFill>
                <a:effectLst/>
                <a:latin typeface="inherit"/>
              </a:rPr>
              <a:t>bidraget til et nyt momentum for tværprofessionel uddannelsesudvikling på begge </a:t>
            </a:r>
          </a:p>
          <a:p>
            <a:pPr marL="0" marR="0" lvl="0" indent="0" algn="l" defTabSz="914400" rtl="0" eaLnBrk="0" fontAlgn="base" latinLnBrk="0" hangingPunct="0">
              <a:lnSpc>
                <a:spcPct val="100000"/>
              </a:lnSpc>
              <a:spcBef>
                <a:spcPct val="0"/>
              </a:spcBef>
              <a:spcAft>
                <a:spcPct val="0"/>
              </a:spcAft>
              <a:buClrTx/>
              <a:buSzTx/>
              <a:buFontTx/>
              <a:buNone/>
              <a:tabLst/>
            </a:pPr>
            <a:r>
              <a:rPr lang="da-DK" altLang="da-DK" sz="2100" dirty="0">
                <a:solidFill>
                  <a:srgbClr val="202124"/>
                </a:solidFill>
                <a:latin typeface="inherit"/>
              </a:rPr>
              <a:t>k</a:t>
            </a:r>
            <a:r>
              <a:rPr kumimoji="0" lang="da-DK" altLang="da-DK" sz="2100" b="0" i="0" u="none" strike="noStrike" cap="none" normalizeH="0" baseline="0" dirty="0">
                <a:ln>
                  <a:noFill/>
                </a:ln>
                <a:solidFill>
                  <a:srgbClr val="202124"/>
                </a:solidFill>
                <a:effectLst/>
                <a:latin typeface="inherit"/>
              </a:rPr>
              <a:t>ontinenter samt</a:t>
            </a:r>
            <a:r>
              <a:rPr kumimoji="0" lang="da-DK" altLang="da-DK" sz="2100" b="0" i="0" u="none" strike="noStrike" cap="none" normalizeH="0" dirty="0">
                <a:ln>
                  <a:noFill/>
                </a:ln>
                <a:solidFill>
                  <a:srgbClr val="202124"/>
                </a:solidFill>
                <a:effectLst/>
                <a:latin typeface="inherit"/>
              </a:rPr>
              <a:t> den </a:t>
            </a:r>
            <a:r>
              <a:rPr lang="da-DK" altLang="da-DK" sz="2100" dirty="0">
                <a:solidFill>
                  <a:srgbClr val="202124"/>
                </a:solidFill>
                <a:latin typeface="inherit"/>
              </a:rPr>
              <a:t>øvrige del af verden </a:t>
            </a:r>
            <a:r>
              <a:rPr kumimoji="0" lang="da-DK" altLang="da-DK" sz="2100" b="0" i="0" u="none" strike="noStrike" cap="none" normalizeH="0" baseline="0" dirty="0">
                <a:ln>
                  <a:noFill/>
                </a:ln>
                <a:solidFill>
                  <a:srgbClr val="202124"/>
                </a:solidFill>
                <a:effectLst/>
                <a:latin typeface="inherit"/>
              </a:rPr>
              <a:t>som </a:t>
            </a:r>
            <a:r>
              <a:rPr kumimoji="0" lang="da-DK" altLang="da-DK" sz="2100" b="0" i="0" u="none" strike="noStrike" cap="none" normalizeH="0" baseline="0" dirty="0" err="1">
                <a:ln>
                  <a:noFill/>
                </a:ln>
                <a:solidFill>
                  <a:srgbClr val="202124"/>
                </a:solidFill>
                <a:effectLst/>
                <a:latin typeface="inherit"/>
              </a:rPr>
              <a:t>first</a:t>
            </a:r>
            <a:r>
              <a:rPr kumimoji="0" lang="da-DK" altLang="da-DK" sz="2100" b="0" i="0" u="none" strike="noStrike" cap="none" normalizeH="0" dirty="0">
                <a:ln>
                  <a:noFill/>
                </a:ln>
                <a:solidFill>
                  <a:srgbClr val="202124"/>
                </a:solidFill>
                <a:effectLst/>
                <a:latin typeface="inherit"/>
              </a:rPr>
              <a:t> </a:t>
            </a:r>
            <a:r>
              <a:rPr kumimoji="0" lang="da-DK" altLang="da-DK" sz="2100" b="0" i="0" u="none" strike="noStrike" cap="none" normalizeH="0" dirty="0" err="1">
                <a:ln>
                  <a:noFill/>
                </a:ln>
                <a:solidFill>
                  <a:srgbClr val="202124"/>
                </a:solidFill>
                <a:effectLst/>
                <a:latin typeface="inherit"/>
              </a:rPr>
              <a:t>movers</a:t>
            </a:r>
            <a:r>
              <a:rPr kumimoji="0" lang="da-DK" altLang="da-DK" sz="800" b="0" i="0" u="none" strike="noStrike" cap="none" normalizeH="0" baseline="0" dirty="0">
                <a:ln>
                  <a:noFill/>
                </a:ln>
                <a:solidFill>
                  <a:schemeClr val="tx1"/>
                </a:solidFill>
                <a:effectLst/>
              </a:rPr>
              <a:t> </a:t>
            </a: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pic>
        <p:nvPicPr>
          <p:cNvPr id="6" name="Picture 2" descr="University of Toronto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502534" y="365761"/>
            <a:ext cx="1419497" cy="1393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002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38</a:t>
            </a:fld>
            <a:endParaRPr lang="en-US" dirty="0"/>
          </a:p>
        </p:txBody>
      </p:sp>
      <p:sp>
        <p:nvSpPr>
          <p:cNvPr id="3" name="Pladsholder til tekst 2"/>
          <p:cNvSpPr>
            <a:spLocks noGrp="1"/>
          </p:cNvSpPr>
          <p:nvPr>
            <p:ph type="body" sz="quarter" idx="12"/>
          </p:nvPr>
        </p:nvSpPr>
        <p:spPr/>
        <p:txBody>
          <a:bodyPr/>
          <a:lstStyle/>
          <a:p>
            <a:pPr algn="ctr"/>
            <a:r>
              <a:rPr lang="da-DK" sz="2400" dirty="0"/>
              <a:t>En fælles uddannelseskultur </a:t>
            </a:r>
          </a:p>
        </p:txBody>
      </p:sp>
      <p:pic>
        <p:nvPicPr>
          <p:cNvPr id="8" name="Billede 7"/>
          <p:cNvPicPr>
            <a:picLocks noChangeAspect="1"/>
          </p:cNvPicPr>
          <p:nvPr/>
        </p:nvPicPr>
        <p:blipFill>
          <a:blip r:embed="rId2"/>
          <a:stretch>
            <a:fillRect/>
          </a:stretch>
        </p:blipFill>
        <p:spPr>
          <a:xfrm>
            <a:off x="3944983" y="2438400"/>
            <a:ext cx="3019425" cy="1514475"/>
          </a:xfrm>
          <a:prstGeom prst="rect">
            <a:avLst/>
          </a:prstGeom>
        </p:spPr>
      </p:pic>
      <p:sp>
        <p:nvSpPr>
          <p:cNvPr id="5" name="Pladsholder til tekst 4"/>
          <p:cNvSpPr>
            <a:spLocks noGrp="1"/>
          </p:cNvSpPr>
          <p:nvPr>
            <p:ph type="body" sz="quarter" idx="14"/>
          </p:nvPr>
        </p:nvSpPr>
        <p:spPr>
          <a:xfrm>
            <a:off x="620108" y="1323704"/>
            <a:ext cx="10605241" cy="4131166"/>
          </a:xfrm>
        </p:spPr>
        <p:txBody>
          <a:bodyPr/>
          <a:lstStyle/>
          <a:p>
            <a:r>
              <a:rPr lang="da-DK" sz="1400" dirty="0"/>
              <a:t>Gearskifte </a:t>
            </a:r>
          </a:p>
          <a:p>
            <a:r>
              <a:rPr lang="da-DK" sz="1400" dirty="0"/>
              <a:t>Fælles retning</a:t>
            </a:r>
          </a:p>
          <a:p>
            <a:r>
              <a:rPr lang="da-DK" sz="1400" dirty="0"/>
              <a:t>Fælles Kulturledelse og værdier </a:t>
            </a:r>
          </a:p>
          <a:p>
            <a:r>
              <a:rPr lang="da-DK" sz="1400" dirty="0" err="1"/>
              <a:t>Transformativ</a:t>
            </a:r>
            <a:r>
              <a:rPr lang="da-DK" sz="1400" dirty="0"/>
              <a:t> </a:t>
            </a:r>
            <a:r>
              <a:rPr lang="da-DK" sz="1400" dirty="0" err="1"/>
              <a:t>mindset</a:t>
            </a:r>
            <a:endParaRPr lang="da-DK" sz="1400" dirty="0"/>
          </a:p>
          <a:p>
            <a:r>
              <a:rPr lang="da-DK" sz="1400" dirty="0"/>
              <a:t>Matrix organisation</a:t>
            </a:r>
          </a:p>
          <a:p>
            <a:r>
              <a:rPr lang="da-DK" sz="1400" dirty="0"/>
              <a:t>Tværfaglige teams</a:t>
            </a:r>
          </a:p>
          <a:p>
            <a:r>
              <a:rPr lang="da-DK" sz="1400" dirty="0"/>
              <a:t>Tværfagligt uddannelsesråd </a:t>
            </a:r>
          </a:p>
          <a:p>
            <a:r>
              <a:rPr lang="da-DK" sz="1400" dirty="0"/>
              <a:t>Psykologisk tryghed </a:t>
            </a:r>
          </a:p>
          <a:p>
            <a:r>
              <a:rPr lang="da-DK" sz="1400" dirty="0"/>
              <a:t>Supervision</a:t>
            </a:r>
          </a:p>
          <a:p>
            <a:r>
              <a:rPr lang="da-DK" sz="1400" dirty="0"/>
              <a:t>Feedback </a:t>
            </a:r>
          </a:p>
          <a:p>
            <a:r>
              <a:rPr lang="da-DK" sz="1400" dirty="0"/>
              <a:t>simulation</a:t>
            </a:r>
          </a:p>
          <a:p>
            <a:r>
              <a:rPr lang="da-DK" sz="1400" dirty="0"/>
              <a:t>Fælles koordinering</a:t>
            </a:r>
          </a:p>
          <a:p>
            <a:r>
              <a:rPr lang="da-DK" sz="1400" dirty="0"/>
              <a:t>Alle har en uddannelsesopgave</a:t>
            </a:r>
          </a:p>
          <a:p>
            <a:r>
              <a:rPr lang="da-DK" sz="1400" dirty="0"/>
              <a:t>On og </a:t>
            </a:r>
            <a:r>
              <a:rPr lang="da-DK" sz="1400" dirty="0" err="1"/>
              <a:t>off</a:t>
            </a:r>
            <a:r>
              <a:rPr lang="da-DK" sz="1400" dirty="0"/>
              <a:t> </a:t>
            </a:r>
            <a:r>
              <a:rPr lang="da-DK" sz="1400" dirty="0" err="1"/>
              <a:t>boarding</a:t>
            </a:r>
            <a:endParaRPr lang="da-DK" sz="1400" dirty="0"/>
          </a:p>
          <a:p>
            <a:r>
              <a:rPr lang="da-DK" sz="1400" dirty="0" err="1"/>
              <a:t>Interprofessionel</a:t>
            </a:r>
            <a:r>
              <a:rPr lang="da-DK" sz="1400" dirty="0"/>
              <a:t> uddannelsesprogram  </a:t>
            </a:r>
          </a:p>
          <a:p>
            <a:r>
              <a:rPr lang="da-DK" sz="1400" dirty="0"/>
              <a:t>Digital uddannelsesplatform</a:t>
            </a:r>
          </a:p>
          <a:p>
            <a:r>
              <a:rPr lang="da-DK" sz="1400" dirty="0"/>
              <a:t>Datasystem til monitorering og operationalisering af uddannelse </a:t>
            </a:r>
          </a:p>
        </p:txBody>
      </p:sp>
      <p:sp>
        <p:nvSpPr>
          <p:cNvPr id="7" name="Pladsholder til tekst 6"/>
          <p:cNvSpPr>
            <a:spLocks noGrp="1"/>
          </p:cNvSpPr>
          <p:nvPr>
            <p:ph type="body" sz="quarter" idx="11"/>
          </p:nvPr>
        </p:nvSpPr>
        <p:spPr/>
        <p:txBody>
          <a:bodyPr/>
          <a:lstStyle/>
          <a:p>
            <a:endParaRPr lang="da-DK"/>
          </a:p>
        </p:txBody>
      </p:sp>
      <p:sp>
        <p:nvSpPr>
          <p:cNvPr id="9" name="Højrepil 8"/>
          <p:cNvSpPr/>
          <p:nvPr/>
        </p:nvSpPr>
        <p:spPr>
          <a:xfrm>
            <a:off x="2934789" y="3361509"/>
            <a:ext cx="949234" cy="78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Højrepil 9"/>
          <p:cNvSpPr/>
          <p:nvPr/>
        </p:nvSpPr>
        <p:spPr>
          <a:xfrm>
            <a:off x="6964408" y="3361509"/>
            <a:ext cx="1343569" cy="78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8473440" y="3004456"/>
            <a:ext cx="3100250" cy="954107"/>
          </a:xfrm>
          <a:prstGeom prst="rect">
            <a:avLst/>
          </a:prstGeom>
        </p:spPr>
        <p:txBody>
          <a:bodyPr wrap="square">
            <a:spAutoFit/>
          </a:bodyPr>
          <a:lstStyle/>
          <a:p>
            <a:r>
              <a:rPr lang="da-DK" sz="1400" dirty="0"/>
              <a:t>Fælles uddannelseskultur, hvor uddannelse af læger bliver en fælles opgave på et professionelt akademisk niveau </a:t>
            </a:r>
          </a:p>
        </p:txBody>
      </p:sp>
    </p:spTree>
    <p:extLst>
      <p:ext uri="{BB962C8B-B14F-4D97-AF65-F5344CB8AC3E}">
        <p14:creationId xmlns:p14="http://schemas.microsoft.com/office/powerpoint/2010/main" val="3683070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4</a:t>
            </a:fld>
            <a:endParaRPr lang="en-US" dirty="0"/>
          </a:p>
        </p:txBody>
      </p:sp>
      <p:sp>
        <p:nvSpPr>
          <p:cNvPr id="3" name="Pladsholder til tekst 2"/>
          <p:cNvSpPr>
            <a:spLocks noGrp="1"/>
          </p:cNvSpPr>
          <p:nvPr>
            <p:ph type="body" sz="quarter" idx="12"/>
          </p:nvPr>
        </p:nvSpPr>
        <p:spPr>
          <a:xfrm>
            <a:off x="557212" y="557213"/>
            <a:ext cx="10800051" cy="679305"/>
          </a:xfrm>
        </p:spPr>
        <p:txBody>
          <a:bodyPr/>
          <a:lstStyle/>
          <a:p>
            <a:pPr algn="ctr"/>
            <a:r>
              <a:rPr lang="da-DK" sz="2400" dirty="0"/>
              <a:t>Vilkår for det lærende sundhedsvæsen  </a:t>
            </a:r>
          </a:p>
        </p:txBody>
      </p:sp>
      <p:sp>
        <p:nvSpPr>
          <p:cNvPr id="7" name="Pladsholder til tekst 6"/>
          <p:cNvSpPr>
            <a:spLocks noGrp="1"/>
          </p:cNvSpPr>
          <p:nvPr>
            <p:ph type="body" sz="quarter" idx="11"/>
          </p:nvPr>
        </p:nvSpPr>
        <p:spPr/>
        <p:txBody>
          <a:bodyPr/>
          <a:lstStyle/>
          <a:p>
            <a:endParaRPr lang="da-DK"/>
          </a:p>
        </p:txBody>
      </p:sp>
      <p:pic>
        <p:nvPicPr>
          <p:cNvPr id="11" name="Billede 10"/>
          <p:cNvPicPr>
            <a:picLocks noChangeAspect="1"/>
          </p:cNvPicPr>
          <p:nvPr/>
        </p:nvPicPr>
        <p:blipFill>
          <a:blip r:embed="rId2"/>
          <a:stretch>
            <a:fillRect/>
          </a:stretch>
        </p:blipFill>
        <p:spPr>
          <a:xfrm>
            <a:off x="3719945" y="1454727"/>
            <a:ext cx="4405746" cy="3449782"/>
          </a:xfrm>
          <a:prstGeom prst="rect">
            <a:avLst/>
          </a:prstGeom>
        </p:spPr>
      </p:pic>
    </p:spTree>
    <p:extLst>
      <p:ext uri="{BB962C8B-B14F-4D97-AF65-F5344CB8AC3E}">
        <p14:creationId xmlns:p14="http://schemas.microsoft.com/office/powerpoint/2010/main" val="3592111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5</a:t>
            </a:fld>
            <a:endParaRPr lang="en-US" dirty="0"/>
          </a:p>
        </p:txBody>
      </p:sp>
      <p:sp>
        <p:nvSpPr>
          <p:cNvPr id="3" name="Pladsholder til tekst 2"/>
          <p:cNvSpPr>
            <a:spLocks noGrp="1"/>
          </p:cNvSpPr>
          <p:nvPr>
            <p:ph type="body" sz="quarter" idx="12"/>
          </p:nvPr>
        </p:nvSpPr>
        <p:spPr>
          <a:xfrm>
            <a:off x="557213" y="557213"/>
            <a:ext cx="10477932" cy="731260"/>
          </a:xfrm>
        </p:spPr>
        <p:txBody>
          <a:bodyPr/>
          <a:lstStyle/>
          <a:p>
            <a:pPr algn="ctr"/>
            <a:r>
              <a:rPr lang="da-DK" sz="2400" dirty="0"/>
              <a:t>Vilkår for det lærende sundhedsvæsen </a:t>
            </a:r>
          </a:p>
        </p:txBody>
      </p:sp>
      <p:sp>
        <p:nvSpPr>
          <p:cNvPr id="7" name="Pladsholder til tekst 6"/>
          <p:cNvSpPr>
            <a:spLocks noGrp="1"/>
          </p:cNvSpPr>
          <p:nvPr>
            <p:ph type="body" sz="quarter" idx="11"/>
          </p:nvPr>
        </p:nvSpPr>
        <p:spPr/>
        <p:txBody>
          <a:bodyPr/>
          <a:lstStyle/>
          <a:p>
            <a:endParaRPr lang="da-DK"/>
          </a:p>
        </p:txBody>
      </p:sp>
      <p:pic>
        <p:nvPicPr>
          <p:cNvPr id="2058" name="Picture 10" descr="Amy Edmondson - The Power of Psychological Safety - Nordic Business Fo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711" y="2086943"/>
            <a:ext cx="7870897" cy="3555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720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6</a:t>
            </a:fld>
            <a:endParaRPr lang="en-US" dirty="0"/>
          </a:p>
        </p:txBody>
      </p:sp>
      <p:sp>
        <p:nvSpPr>
          <p:cNvPr id="3" name="Pladsholder til tekst 2"/>
          <p:cNvSpPr>
            <a:spLocks noGrp="1"/>
          </p:cNvSpPr>
          <p:nvPr>
            <p:ph type="body" sz="quarter" idx="12"/>
          </p:nvPr>
        </p:nvSpPr>
        <p:spPr/>
        <p:txBody>
          <a:bodyPr/>
          <a:lstStyle/>
          <a:p>
            <a:pPr algn="ctr"/>
            <a:r>
              <a:rPr lang="da-DK" sz="2400" dirty="0"/>
              <a:t>Vilkår for det lærende sundhedsvæsen </a:t>
            </a:r>
          </a:p>
        </p:txBody>
      </p:sp>
      <p:sp>
        <p:nvSpPr>
          <p:cNvPr id="4" name="Pladsholder til tekst 3"/>
          <p:cNvSpPr>
            <a:spLocks noGrp="1"/>
          </p:cNvSpPr>
          <p:nvPr>
            <p:ph type="body" sz="quarter" idx="13"/>
          </p:nvPr>
        </p:nvSpPr>
        <p:spPr>
          <a:xfrm>
            <a:off x="557213" y="1532709"/>
            <a:ext cx="5181434" cy="516809"/>
          </a:xfrm>
        </p:spPr>
        <p:txBody>
          <a:bodyPr/>
          <a:lstStyle/>
          <a:p>
            <a:r>
              <a:rPr lang="da-DK" dirty="0"/>
              <a:t>Ulighed i sundhed </a:t>
            </a:r>
          </a:p>
        </p:txBody>
      </p:sp>
      <p:pic>
        <p:nvPicPr>
          <p:cNvPr id="8" name="Billede 7"/>
          <p:cNvPicPr>
            <a:picLocks noChangeAspect="1"/>
          </p:cNvPicPr>
          <p:nvPr/>
        </p:nvPicPr>
        <p:blipFill>
          <a:blip r:embed="rId2"/>
          <a:stretch>
            <a:fillRect/>
          </a:stretch>
        </p:blipFill>
        <p:spPr>
          <a:xfrm>
            <a:off x="477978" y="2679536"/>
            <a:ext cx="4232940" cy="2370446"/>
          </a:xfrm>
          <a:prstGeom prst="rect">
            <a:avLst/>
          </a:prstGeom>
        </p:spPr>
      </p:pic>
      <p:sp>
        <p:nvSpPr>
          <p:cNvPr id="7" name="Pladsholder til tekst 6"/>
          <p:cNvSpPr>
            <a:spLocks noGrp="1"/>
          </p:cNvSpPr>
          <p:nvPr>
            <p:ph type="body" sz="quarter" idx="11"/>
          </p:nvPr>
        </p:nvSpPr>
        <p:spPr/>
        <p:txBody>
          <a:bodyPr/>
          <a:lstStyle/>
          <a:p>
            <a:endParaRPr lang="da-DK"/>
          </a:p>
        </p:txBody>
      </p:sp>
      <p:sp>
        <p:nvSpPr>
          <p:cNvPr id="9" name="Pladsholder til tekst 3"/>
          <p:cNvSpPr txBox="1">
            <a:spLocks/>
          </p:cNvSpPr>
          <p:nvPr/>
        </p:nvSpPr>
        <p:spPr>
          <a:xfrm>
            <a:off x="6209211" y="1471749"/>
            <a:ext cx="4618116" cy="73017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200" b="1" kern="1200">
                <a:solidFill>
                  <a:schemeClr val="tx2"/>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a-DK" dirty="0"/>
              <a:t>Ulighed i uddannelse indenfor og på tværs af faggrupper </a:t>
            </a:r>
          </a:p>
        </p:txBody>
      </p:sp>
      <p:pic>
        <p:nvPicPr>
          <p:cNvPr id="10" name="Billede 9"/>
          <p:cNvPicPr>
            <a:picLocks noChangeAspect="1"/>
          </p:cNvPicPr>
          <p:nvPr/>
        </p:nvPicPr>
        <p:blipFill>
          <a:blip r:embed="rId3"/>
          <a:stretch>
            <a:fillRect/>
          </a:stretch>
        </p:blipFill>
        <p:spPr>
          <a:xfrm>
            <a:off x="6629400" y="2679537"/>
            <a:ext cx="3852750" cy="2370446"/>
          </a:xfrm>
          <a:prstGeom prst="rect">
            <a:avLst/>
          </a:prstGeom>
        </p:spPr>
      </p:pic>
    </p:spTree>
    <p:extLst>
      <p:ext uri="{BB962C8B-B14F-4D97-AF65-F5344CB8AC3E}">
        <p14:creationId xmlns:p14="http://schemas.microsoft.com/office/powerpoint/2010/main" val="976805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7</a:t>
            </a:fld>
            <a:endParaRPr lang="en-US" dirty="0"/>
          </a:p>
        </p:txBody>
      </p:sp>
      <p:sp>
        <p:nvSpPr>
          <p:cNvPr id="3" name="Pladsholder til tekst 2"/>
          <p:cNvSpPr>
            <a:spLocks noGrp="1"/>
          </p:cNvSpPr>
          <p:nvPr>
            <p:ph type="body" sz="quarter" idx="12"/>
          </p:nvPr>
        </p:nvSpPr>
        <p:spPr>
          <a:xfrm>
            <a:off x="557213" y="382772"/>
            <a:ext cx="10160406" cy="348145"/>
          </a:xfrm>
        </p:spPr>
        <p:txBody>
          <a:bodyPr/>
          <a:lstStyle/>
          <a:p>
            <a:r>
              <a:rPr lang="da-DK" sz="2400" dirty="0"/>
              <a:t>Vi får 59 procent flere over 80 år i 2030</a:t>
            </a:r>
          </a:p>
        </p:txBody>
      </p:sp>
      <p:sp>
        <p:nvSpPr>
          <p:cNvPr id="6" name="Pladsholder til tekst 5"/>
          <p:cNvSpPr>
            <a:spLocks noGrp="1"/>
          </p:cNvSpPr>
          <p:nvPr>
            <p:ph type="body" sz="quarter" idx="15"/>
          </p:nvPr>
        </p:nvSpPr>
        <p:spPr>
          <a:xfrm>
            <a:off x="14678737" y="5823773"/>
            <a:ext cx="3710714" cy="1846119"/>
          </a:xfrm>
        </p:spPr>
        <p:txBody>
          <a:bodyPr/>
          <a:lstStyle/>
          <a:p>
            <a:endParaRPr lang="da-DK" dirty="0"/>
          </a:p>
        </p:txBody>
      </p:sp>
      <p:sp>
        <p:nvSpPr>
          <p:cNvPr id="7" name="Pladsholder til tekst 6"/>
          <p:cNvSpPr>
            <a:spLocks noGrp="1"/>
          </p:cNvSpPr>
          <p:nvPr>
            <p:ph type="body" sz="quarter" idx="11"/>
          </p:nvPr>
        </p:nvSpPr>
        <p:spPr/>
        <p:txBody>
          <a:bodyPr/>
          <a:lstStyle/>
          <a:p>
            <a:endParaRPr lang="da-DK"/>
          </a:p>
        </p:txBody>
      </p:sp>
      <p:sp>
        <p:nvSpPr>
          <p:cNvPr id="11" name="AutoShape 8" descr="Befolkningen efter aldersgrupp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3" name="Billede 12"/>
          <p:cNvPicPr>
            <a:picLocks noChangeAspect="1"/>
          </p:cNvPicPr>
          <p:nvPr/>
        </p:nvPicPr>
        <p:blipFill>
          <a:blip r:embed="rId2"/>
          <a:stretch>
            <a:fillRect/>
          </a:stretch>
        </p:blipFill>
        <p:spPr>
          <a:xfrm>
            <a:off x="696192" y="1797628"/>
            <a:ext cx="5042456" cy="3792681"/>
          </a:xfrm>
          <a:prstGeom prst="rect">
            <a:avLst/>
          </a:prstGeom>
        </p:spPr>
      </p:pic>
      <p:sp>
        <p:nvSpPr>
          <p:cNvPr id="12" name="Pladsholder til tekst 11"/>
          <p:cNvSpPr>
            <a:spLocks noGrp="1"/>
          </p:cNvSpPr>
          <p:nvPr>
            <p:ph type="body" sz="quarter" idx="14"/>
          </p:nvPr>
        </p:nvSpPr>
        <p:spPr>
          <a:xfrm>
            <a:off x="620108" y="1371600"/>
            <a:ext cx="5233845" cy="4083269"/>
          </a:xfrm>
        </p:spPr>
        <p:txBody>
          <a:bodyPr/>
          <a:lstStyle/>
          <a:p>
            <a:endParaRPr lang="da-DK" dirty="0"/>
          </a:p>
        </p:txBody>
      </p:sp>
      <p:pic>
        <p:nvPicPr>
          <p:cNvPr id="4106" name="Picture 10" descr="&quot; &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107" y="941295"/>
            <a:ext cx="4805916" cy="18825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1"/>
          <p:cNvSpPr>
            <a:spLocks noChangeArrowheads="1"/>
          </p:cNvSpPr>
          <p:nvPr/>
        </p:nvSpPr>
        <p:spPr bwMode="auto">
          <a:xfrm>
            <a:off x="16531952" y="1862824"/>
            <a:ext cx="911595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800" b="0" i="0" u="none" strike="noStrike" cap="none" normalizeH="0" baseline="0">
                <a:ln>
                  <a:noFill/>
                </a:ln>
                <a:solidFill>
                  <a:schemeClr val="tx1"/>
                </a:solidFill>
                <a:effectLst/>
                <a:latin typeface="var(--font-secondary)"/>
              </a:rPr>
              <a:t>siden.</a:t>
            </a:r>
            <a:endParaRPr kumimoji="0" lang="da-DK" altLang="da-DK"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800" b="0" i="0" u="none" strike="noStrike" cap="none" normalizeH="0" baseline="0">
                <a:ln>
                  <a:noFill/>
                </a:ln>
                <a:solidFill>
                  <a:schemeClr val="tx1"/>
                </a:solidFill>
                <a:effectLst/>
                <a:latin typeface="var(--font-secondary)"/>
              </a:rPr>
              <a:t>  </a:t>
            </a:r>
            <a:endParaRPr kumimoji="0" lang="da-DK" altLang="da-DK" sz="21900" b="0" i="0" u="none" strike="noStrike" cap="none" normalizeH="0" baseline="0">
              <a:ln>
                <a:noFill/>
              </a:ln>
              <a:solidFill>
                <a:schemeClr val="tx1"/>
              </a:solidFill>
              <a:effectLst/>
              <a:latin typeface="var(--font-secondary)"/>
            </a:endParaRPr>
          </a:p>
        </p:txBody>
      </p:sp>
      <p:pic>
        <p:nvPicPr>
          <p:cNvPr id="4108" name="Picture 12" descr="&quot; &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107" y="3137647"/>
            <a:ext cx="5178056" cy="25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007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r>
              <a:rPr lang="en-US"/>
              <a:t>Side </a:t>
            </a:r>
            <a:fld id="{F12B50FD-69E6-4F48-A7BF-EFCFFECE7807}" type="slidenum">
              <a:rPr lang="en-US" smtClean="0"/>
              <a:pPr/>
              <a:t>8</a:t>
            </a:fld>
            <a:endParaRPr lang="en-US" dirty="0"/>
          </a:p>
        </p:txBody>
      </p:sp>
      <p:sp>
        <p:nvSpPr>
          <p:cNvPr id="3" name="Pladsholder til tekst 2"/>
          <p:cNvSpPr>
            <a:spLocks noGrp="1"/>
          </p:cNvSpPr>
          <p:nvPr>
            <p:ph type="body" sz="quarter" idx="12"/>
          </p:nvPr>
        </p:nvSpPr>
        <p:spPr/>
        <p:txBody>
          <a:bodyPr/>
          <a:lstStyle/>
          <a:p>
            <a:r>
              <a:rPr lang="da-DK" sz="2400" dirty="0"/>
              <a:t>Det ubalancerede Spændingsfelt </a:t>
            </a:r>
          </a:p>
        </p:txBody>
      </p:sp>
      <p:pic>
        <p:nvPicPr>
          <p:cNvPr id="8" name="Billede 7"/>
          <p:cNvPicPr>
            <a:picLocks noChangeAspect="1"/>
          </p:cNvPicPr>
          <p:nvPr/>
        </p:nvPicPr>
        <p:blipFill>
          <a:blip r:embed="rId2"/>
          <a:stretch>
            <a:fillRect/>
          </a:stretch>
        </p:blipFill>
        <p:spPr>
          <a:xfrm>
            <a:off x="3250075" y="1928289"/>
            <a:ext cx="5110154" cy="4025601"/>
          </a:xfrm>
          <a:prstGeom prst="rect">
            <a:avLst/>
          </a:prstGeom>
        </p:spPr>
      </p:pic>
      <p:sp>
        <p:nvSpPr>
          <p:cNvPr id="7" name="Pladsholder til tekst 6"/>
          <p:cNvSpPr>
            <a:spLocks noGrp="1"/>
          </p:cNvSpPr>
          <p:nvPr>
            <p:ph type="body" sz="quarter" idx="11"/>
          </p:nvPr>
        </p:nvSpPr>
        <p:spPr/>
        <p:txBody>
          <a:bodyPr/>
          <a:lstStyle/>
          <a:p>
            <a:endParaRPr lang="da-DK"/>
          </a:p>
        </p:txBody>
      </p:sp>
      <mc:AlternateContent xmlns:mc="http://schemas.openxmlformats.org/markup-compatibility/2006" xmlns:p14="http://schemas.microsoft.com/office/powerpoint/2010/main">
        <mc:Choice Requires="p14">
          <p:contentPart p14:bwMode="auto" r:id="rId3">
            <p14:nvContentPartPr>
              <p14:cNvPr id="13" name="Håndskrift 12"/>
              <p14:cNvContentPartPr/>
              <p14:nvPr/>
            </p14:nvContentPartPr>
            <p14:xfrm>
              <a:off x="4972577" y="2769309"/>
              <a:ext cx="671400" cy="17280"/>
            </p14:xfrm>
          </p:contentPart>
        </mc:Choice>
        <mc:Fallback xmlns="">
          <p:pic>
            <p:nvPicPr>
              <p:cNvPr id="13" name="Håndskrift 12"/>
              <p:cNvPicPr/>
              <p:nvPr/>
            </p:nvPicPr>
            <p:blipFill>
              <a:blip r:embed="rId4"/>
              <a:stretch>
                <a:fillRect/>
              </a:stretch>
            </p:blipFill>
            <p:spPr>
              <a:xfrm>
                <a:off x="4912457" y="2649429"/>
                <a:ext cx="79128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Håndskrift 13"/>
              <p14:cNvContentPartPr/>
              <p14:nvPr/>
            </p14:nvContentPartPr>
            <p14:xfrm>
              <a:off x="4955297" y="2534229"/>
              <a:ext cx="574920" cy="191880"/>
            </p14:xfrm>
          </p:contentPart>
        </mc:Choice>
        <mc:Fallback xmlns="">
          <p:pic>
            <p:nvPicPr>
              <p:cNvPr id="14" name="Håndskrift 13"/>
              <p:cNvPicPr/>
              <p:nvPr/>
            </p:nvPicPr>
            <p:blipFill>
              <a:blip r:embed="rId6"/>
              <a:stretch>
                <a:fillRect/>
              </a:stretch>
            </p:blipFill>
            <p:spPr>
              <a:xfrm>
                <a:off x="4895177" y="2414349"/>
                <a:ext cx="695160" cy="431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Håndskrift 14"/>
              <p14:cNvContentPartPr/>
              <p14:nvPr/>
            </p14:nvContentPartPr>
            <p14:xfrm>
              <a:off x="5338337" y="2386629"/>
              <a:ext cx="139680" cy="69120"/>
            </p14:xfrm>
          </p:contentPart>
        </mc:Choice>
        <mc:Fallback xmlns="">
          <p:pic>
            <p:nvPicPr>
              <p:cNvPr id="15" name="Håndskrift 14"/>
              <p:cNvPicPr/>
              <p:nvPr/>
            </p:nvPicPr>
            <p:blipFill>
              <a:blip r:embed="rId8"/>
              <a:stretch>
                <a:fillRect/>
              </a:stretch>
            </p:blipFill>
            <p:spPr>
              <a:xfrm>
                <a:off x="5278217" y="2266389"/>
                <a:ext cx="259920" cy="309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Håndskrift 15"/>
              <p14:cNvContentPartPr/>
              <p14:nvPr/>
            </p14:nvContentPartPr>
            <p14:xfrm>
              <a:off x="5643257" y="2455749"/>
              <a:ext cx="17640" cy="253080"/>
            </p14:xfrm>
          </p:contentPart>
        </mc:Choice>
        <mc:Fallback xmlns="">
          <p:pic>
            <p:nvPicPr>
              <p:cNvPr id="16" name="Håndskrift 15"/>
              <p:cNvPicPr/>
              <p:nvPr/>
            </p:nvPicPr>
            <p:blipFill>
              <a:blip r:embed="rId10"/>
              <a:stretch>
                <a:fillRect/>
              </a:stretch>
            </p:blipFill>
            <p:spPr>
              <a:xfrm>
                <a:off x="5583137" y="2335869"/>
                <a:ext cx="137880" cy="492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Håndskrift 16"/>
              <p14:cNvContentPartPr/>
              <p14:nvPr/>
            </p14:nvContentPartPr>
            <p14:xfrm>
              <a:off x="4720217" y="2682189"/>
              <a:ext cx="217800" cy="183240"/>
            </p14:xfrm>
          </p:contentPart>
        </mc:Choice>
        <mc:Fallback xmlns="">
          <p:pic>
            <p:nvPicPr>
              <p:cNvPr id="17" name="Håndskrift 16"/>
              <p:cNvPicPr/>
              <p:nvPr/>
            </p:nvPicPr>
            <p:blipFill>
              <a:blip r:embed="rId12"/>
              <a:stretch>
                <a:fillRect/>
              </a:stretch>
            </p:blipFill>
            <p:spPr>
              <a:xfrm>
                <a:off x="4660097" y="2562309"/>
                <a:ext cx="338040" cy="423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Håndskrift 17"/>
              <p14:cNvContentPartPr/>
              <p14:nvPr/>
            </p14:nvContentPartPr>
            <p14:xfrm>
              <a:off x="4763057" y="2925909"/>
              <a:ext cx="723600" cy="34920"/>
            </p14:xfrm>
          </p:contentPart>
        </mc:Choice>
        <mc:Fallback xmlns="">
          <p:pic>
            <p:nvPicPr>
              <p:cNvPr id="18" name="Håndskrift 17"/>
              <p:cNvPicPr/>
              <p:nvPr/>
            </p:nvPicPr>
            <p:blipFill>
              <a:blip r:embed="rId14"/>
              <a:stretch>
                <a:fillRect/>
              </a:stretch>
            </p:blipFill>
            <p:spPr>
              <a:xfrm>
                <a:off x="4703297" y="2806029"/>
                <a:ext cx="84348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Håndskrift 20"/>
              <p14:cNvContentPartPr/>
              <p14:nvPr/>
            </p14:nvContentPartPr>
            <p14:xfrm>
              <a:off x="4383977" y="3799629"/>
              <a:ext cx="1344600" cy="920880"/>
            </p14:xfrm>
          </p:contentPart>
        </mc:Choice>
        <mc:Fallback xmlns="">
          <p:pic>
            <p:nvPicPr>
              <p:cNvPr id="21" name="Håndskrift 20"/>
              <p:cNvPicPr/>
              <p:nvPr/>
            </p:nvPicPr>
            <p:blipFill>
              <a:blip r:embed="rId16"/>
              <a:stretch>
                <a:fillRect/>
              </a:stretch>
            </p:blipFill>
            <p:spPr>
              <a:xfrm>
                <a:off x="4324217" y="3679389"/>
                <a:ext cx="1464480" cy="1161000"/>
              </a:xfrm>
              <a:prstGeom prst="rect">
                <a:avLst/>
              </a:prstGeom>
            </p:spPr>
          </p:pic>
        </mc:Fallback>
      </mc:AlternateContent>
      <p:sp>
        <p:nvSpPr>
          <p:cNvPr id="24" name="Rektangel 23"/>
          <p:cNvSpPr/>
          <p:nvPr/>
        </p:nvSpPr>
        <p:spPr>
          <a:xfrm>
            <a:off x="932759" y="1362772"/>
            <a:ext cx="2960915" cy="4385816"/>
          </a:xfrm>
          <a:prstGeom prst="rect">
            <a:avLst/>
          </a:prstGeom>
        </p:spPr>
        <p:txBody>
          <a:bodyPr wrap="square">
            <a:spAutoFit/>
          </a:bodyPr>
          <a:lstStyle/>
          <a:p>
            <a:endParaRPr lang="da-DK" sz="1100" dirty="0"/>
          </a:p>
          <a:p>
            <a:endParaRPr lang="da-DK" sz="1100" dirty="0"/>
          </a:p>
          <a:p>
            <a:r>
              <a:rPr lang="da-DK" sz="1400" dirty="0"/>
              <a:t>”Driften var ikke overraskende styrende for uddannelsen på hospitalerne”. </a:t>
            </a:r>
          </a:p>
          <a:p>
            <a:endParaRPr lang="da-DK" sz="1400" dirty="0"/>
          </a:p>
          <a:p>
            <a:endParaRPr lang="da-DK" sz="1100" dirty="0"/>
          </a:p>
          <a:p>
            <a:endParaRPr lang="da-DK" sz="1100" dirty="0"/>
          </a:p>
          <a:p>
            <a:endParaRPr lang="da-DK" sz="1100" dirty="0"/>
          </a:p>
          <a:p>
            <a:r>
              <a:rPr lang="da-DK" sz="1400" dirty="0"/>
              <a:t>” Organiseringen af arbejdet var af sådan en karakter, at de uddannelsessøgende læger overvejende arbejdede. De så sig selv som læger, og blev placeret som læger og arbejdstagere i en organisation, der kun i et vist omfang tog hensyn til uddannelsesplanerne. </a:t>
            </a:r>
          </a:p>
          <a:p>
            <a:endParaRPr lang="da-DK" sz="1400" dirty="0"/>
          </a:p>
          <a:p>
            <a:endParaRPr lang="da-DK" sz="1400" dirty="0"/>
          </a:p>
          <a:p>
            <a:endParaRPr lang="da-DK" sz="1400" dirty="0"/>
          </a:p>
        </p:txBody>
      </p:sp>
      <p:sp>
        <p:nvSpPr>
          <p:cNvPr id="26" name="Rektangel 25"/>
          <p:cNvSpPr/>
          <p:nvPr/>
        </p:nvSpPr>
        <p:spPr>
          <a:xfrm>
            <a:off x="8717280" y="4171405"/>
            <a:ext cx="3030582" cy="1107996"/>
          </a:xfrm>
          <a:prstGeom prst="rect">
            <a:avLst/>
          </a:prstGeom>
        </p:spPr>
        <p:txBody>
          <a:bodyPr wrap="square">
            <a:spAutoFit/>
          </a:bodyPr>
          <a:lstStyle/>
          <a:p>
            <a:r>
              <a:rPr lang="da-DK" sz="1100" dirty="0"/>
              <a:t>Kilde </a:t>
            </a:r>
          </a:p>
          <a:p>
            <a:r>
              <a:rPr lang="da-DK" sz="1100" dirty="0"/>
              <a:t>Charlotte </a:t>
            </a:r>
            <a:r>
              <a:rPr lang="da-DK" sz="1100" dirty="0" err="1"/>
              <a:t>Søjnæs</a:t>
            </a:r>
            <a:r>
              <a:rPr lang="da-DK" sz="1100" dirty="0"/>
              <a:t> Vejledning af læger -i mødet mellem subjekter, uddannelse og arbejde. En udgivelse i serien Afhandlinger fra Ph.d.-skolen for Mennesker og Teknologi, Roskilde Universitet 1. udgave 2018</a:t>
            </a:r>
          </a:p>
        </p:txBody>
      </p:sp>
      <p:sp>
        <p:nvSpPr>
          <p:cNvPr id="27" name="Rektangel 26"/>
          <p:cNvSpPr/>
          <p:nvPr/>
        </p:nvSpPr>
        <p:spPr>
          <a:xfrm>
            <a:off x="7698377" y="557213"/>
            <a:ext cx="3770812" cy="1600438"/>
          </a:xfrm>
          <a:prstGeom prst="rect">
            <a:avLst/>
          </a:prstGeom>
        </p:spPr>
        <p:txBody>
          <a:bodyPr wrap="square">
            <a:spAutoFit/>
          </a:bodyPr>
          <a:lstStyle/>
          <a:p>
            <a:r>
              <a:rPr lang="da-DK" sz="1400" dirty="0"/>
              <a:t>”Uddannelsesplaner, som vel og mærke er mindre ambitiøse end dem, der følger med den nye reform. Hverken for patienter, for det øvrige personale eller for de kommende speciallæger var uddannelsesmomentet særligt tydeligt eller distinkt fra det at arbejde og udfylde en jobfunktion”</a:t>
            </a:r>
          </a:p>
        </p:txBody>
      </p:sp>
    </p:spTree>
    <p:extLst>
      <p:ext uri="{BB962C8B-B14F-4D97-AF65-F5344CB8AC3E}">
        <p14:creationId xmlns:p14="http://schemas.microsoft.com/office/powerpoint/2010/main" val="2405005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2B104DE3-7201-8A16-DCFB-1F7D7A251D23}"/>
              </a:ext>
            </a:extLst>
          </p:cNvPr>
          <p:cNvSpPr>
            <a:spLocks noGrp="1"/>
          </p:cNvSpPr>
          <p:nvPr>
            <p:ph type="sldNum" sz="quarter" idx="10"/>
          </p:nvPr>
        </p:nvSpPr>
        <p:spPr/>
        <p:txBody>
          <a:bodyPr/>
          <a:lstStyle/>
          <a:p>
            <a:r>
              <a:rPr lang="en-US"/>
              <a:t>Side </a:t>
            </a:r>
            <a:fld id="{F12B50FD-69E6-4F48-A7BF-EFCFFECE7807}" type="slidenum">
              <a:rPr lang="en-US" smtClean="0"/>
              <a:pPr/>
              <a:t>9</a:t>
            </a:fld>
            <a:endParaRPr lang="en-US" dirty="0"/>
          </a:p>
        </p:txBody>
      </p:sp>
      <p:sp>
        <p:nvSpPr>
          <p:cNvPr id="10" name="Pladsholder til tekst 9">
            <a:extLst>
              <a:ext uri="{FF2B5EF4-FFF2-40B4-BE49-F238E27FC236}">
                <a16:creationId xmlns:a16="http://schemas.microsoft.com/office/drawing/2014/main" id="{C0C61C1A-300F-7278-0EB8-7E2DBBE99308}"/>
              </a:ext>
            </a:extLst>
          </p:cNvPr>
          <p:cNvSpPr>
            <a:spLocks noGrp="1"/>
          </p:cNvSpPr>
          <p:nvPr>
            <p:ph type="body" sz="quarter" idx="13"/>
          </p:nvPr>
        </p:nvSpPr>
        <p:spPr>
          <a:xfrm>
            <a:off x="588799" y="1692167"/>
            <a:ext cx="10668206" cy="3448244"/>
          </a:xfrm>
        </p:spPr>
        <p:txBody>
          <a:bodyPr/>
          <a:lstStyle/>
          <a:p>
            <a:br>
              <a:rPr lang="da-DK" dirty="0"/>
            </a:br>
            <a:endParaRPr lang="da-DK" dirty="0"/>
          </a:p>
        </p:txBody>
      </p:sp>
      <p:sp>
        <p:nvSpPr>
          <p:cNvPr id="9" name="AutoShape 2" descr="Mayo Clinic - Wikipedia"/>
          <p:cNvSpPr>
            <a:spLocks noGrp="1" noChangeAspect="1" noChangeArrowheads="1"/>
          </p:cNvSpPr>
          <p:nvPr>
            <p:ph type="body" sz="quarter" idx="11"/>
          </p:nvPr>
        </p:nvSpPr>
        <p:spPr bwMode="auto">
          <a:xfrm>
            <a:off x="4490731" y="6070424"/>
            <a:ext cx="6948996" cy="43419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da-DK" dirty="0"/>
              <a:t>Uddannelseschef  Dea Kehler </a:t>
            </a:r>
          </a:p>
        </p:txBody>
      </p:sp>
      <p:pic>
        <p:nvPicPr>
          <p:cNvPr id="12" name="Billede 11"/>
          <p:cNvPicPr>
            <a:picLocks noChangeAspect="1"/>
          </p:cNvPicPr>
          <p:nvPr/>
        </p:nvPicPr>
        <p:blipFill>
          <a:blip r:embed="rId3"/>
          <a:stretch>
            <a:fillRect/>
          </a:stretch>
        </p:blipFill>
        <p:spPr>
          <a:xfrm>
            <a:off x="235339" y="1065928"/>
            <a:ext cx="794617" cy="710918"/>
          </a:xfrm>
          <a:prstGeom prst="rect">
            <a:avLst/>
          </a:prstGeom>
        </p:spPr>
      </p:pic>
      <p:pic>
        <p:nvPicPr>
          <p:cNvPr id="1030" name="Picture 6" descr="Minnesota - Stat i USA ved grænsen til Canada - lex.d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615" y="1047296"/>
            <a:ext cx="2254827" cy="2191143"/>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p:cNvPicPr>
            <a:picLocks noChangeAspect="1"/>
          </p:cNvPicPr>
          <p:nvPr/>
        </p:nvPicPr>
        <p:blipFill>
          <a:blip r:embed="rId5"/>
          <a:stretch>
            <a:fillRect/>
          </a:stretch>
        </p:blipFill>
        <p:spPr>
          <a:xfrm>
            <a:off x="4748116" y="1032267"/>
            <a:ext cx="2172229" cy="2129307"/>
          </a:xfrm>
          <a:prstGeom prst="rect">
            <a:avLst/>
          </a:prstGeom>
        </p:spPr>
      </p:pic>
      <p:pic>
        <p:nvPicPr>
          <p:cNvPr id="6" name="Billede 5"/>
          <p:cNvPicPr>
            <a:picLocks noChangeAspect="1"/>
          </p:cNvPicPr>
          <p:nvPr/>
        </p:nvPicPr>
        <p:blipFill>
          <a:blip r:embed="rId6"/>
          <a:stretch>
            <a:fillRect/>
          </a:stretch>
        </p:blipFill>
        <p:spPr>
          <a:xfrm>
            <a:off x="3657026" y="1068697"/>
            <a:ext cx="1060447" cy="1187112"/>
          </a:xfrm>
          <a:prstGeom prst="rect">
            <a:avLst/>
          </a:prstGeom>
        </p:spPr>
      </p:pic>
      <p:pic>
        <p:nvPicPr>
          <p:cNvPr id="7" name="Billede 6"/>
          <p:cNvPicPr>
            <a:picLocks noChangeAspect="1"/>
          </p:cNvPicPr>
          <p:nvPr/>
        </p:nvPicPr>
        <p:blipFill>
          <a:blip r:embed="rId7"/>
          <a:stretch>
            <a:fillRect/>
          </a:stretch>
        </p:blipFill>
        <p:spPr>
          <a:xfrm>
            <a:off x="8153457" y="3585913"/>
            <a:ext cx="2504208" cy="1836102"/>
          </a:xfrm>
          <a:prstGeom prst="rect">
            <a:avLst/>
          </a:prstGeom>
        </p:spPr>
      </p:pic>
      <p:pic>
        <p:nvPicPr>
          <p:cNvPr id="8" name="Billede 7"/>
          <p:cNvPicPr>
            <a:picLocks noChangeAspect="1"/>
          </p:cNvPicPr>
          <p:nvPr/>
        </p:nvPicPr>
        <p:blipFill>
          <a:blip r:embed="rId8"/>
          <a:stretch>
            <a:fillRect/>
          </a:stretch>
        </p:blipFill>
        <p:spPr>
          <a:xfrm>
            <a:off x="1186067" y="3722850"/>
            <a:ext cx="2238375" cy="1524000"/>
          </a:xfrm>
          <a:prstGeom prst="rect">
            <a:avLst/>
          </a:prstGeom>
        </p:spPr>
      </p:pic>
      <p:pic>
        <p:nvPicPr>
          <p:cNvPr id="11" name="Billede 10"/>
          <p:cNvPicPr>
            <a:picLocks noChangeAspect="1"/>
          </p:cNvPicPr>
          <p:nvPr/>
        </p:nvPicPr>
        <p:blipFill>
          <a:blip r:embed="rId9"/>
          <a:stretch>
            <a:fillRect/>
          </a:stretch>
        </p:blipFill>
        <p:spPr>
          <a:xfrm>
            <a:off x="4706553" y="3736272"/>
            <a:ext cx="2109355" cy="1535384"/>
          </a:xfrm>
          <a:prstGeom prst="rect">
            <a:avLst/>
          </a:prstGeom>
        </p:spPr>
      </p:pic>
      <p:pic>
        <p:nvPicPr>
          <p:cNvPr id="13" name="Billede 12"/>
          <p:cNvPicPr>
            <a:picLocks noChangeAspect="1"/>
          </p:cNvPicPr>
          <p:nvPr/>
        </p:nvPicPr>
        <p:blipFill>
          <a:blip r:embed="rId10"/>
          <a:stretch>
            <a:fillRect/>
          </a:stretch>
        </p:blipFill>
        <p:spPr>
          <a:xfrm>
            <a:off x="8244019" y="1071304"/>
            <a:ext cx="2143125" cy="2143125"/>
          </a:xfrm>
          <a:prstGeom prst="rect">
            <a:avLst/>
          </a:prstGeom>
        </p:spPr>
      </p:pic>
      <p:sp>
        <p:nvSpPr>
          <p:cNvPr id="3" name="Tekstfelt 2"/>
          <p:cNvSpPr txBox="1"/>
          <p:nvPr/>
        </p:nvSpPr>
        <p:spPr>
          <a:xfrm>
            <a:off x="827314" y="383858"/>
            <a:ext cx="10885715" cy="369332"/>
          </a:xfrm>
          <a:prstGeom prst="rect">
            <a:avLst/>
          </a:prstGeom>
          <a:noFill/>
        </p:spPr>
        <p:txBody>
          <a:bodyPr wrap="square" rtlCol="0">
            <a:spAutoFit/>
          </a:bodyPr>
          <a:lstStyle/>
          <a:p>
            <a:pPr algn="l"/>
            <a:r>
              <a:rPr lang="da-DK" b="0" dirty="0">
                <a:effectLst/>
                <a:latin typeface="+mn-lt"/>
              </a:rPr>
              <a:t>Inspiration </a:t>
            </a:r>
            <a:r>
              <a:rPr lang="da-DK" b="0" dirty="0" err="1">
                <a:effectLst/>
                <a:latin typeface="+mn-lt"/>
              </a:rPr>
              <a:t>ift</a:t>
            </a:r>
            <a:r>
              <a:rPr lang="da-DK" dirty="0"/>
              <a:t> at skabe en </a:t>
            </a:r>
            <a:r>
              <a:rPr lang="da-DK" b="0" dirty="0">
                <a:effectLst/>
                <a:latin typeface="+mn-lt"/>
              </a:rPr>
              <a:t>uddannelseskultur, hvor fælles om opgaven er essensen </a:t>
            </a:r>
          </a:p>
        </p:txBody>
      </p:sp>
    </p:spTree>
    <p:extLst>
      <p:ext uri="{BB962C8B-B14F-4D97-AF65-F5344CB8AC3E}">
        <p14:creationId xmlns:p14="http://schemas.microsoft.com/office/powerpoint/2010/main" val="583347943"/>
      </p:ext>
    </p:extLst>
  </p:cSld>
  <p:clrMapOvr>
    <a:masterClrMapping/>
  </p:clrMapOvr>
</p:sld>
</file>

<file path=ppt/theme/theme1.xml><?xml version="1.0" encoding="utf-8"?>
<a:theme xmlns:a="http://schemas.openxmlformats.org/drawingml/2006/main" name="1_Kontortema">
  <a:themeElements>
    <a:clrScheme name="Sydvestjysk Sygehus 1">
      <a:dk1>
        <a:srgbClr val="000000"/>
      </a:dk1>
      <a:lt1>
        <a:srgbClr val="FFFFFF"/>
      </a:lt1>
      <a:dk2>
        <a:srgbClr val="0064A6"/>
      </a:dk2>
      <a:lt2>
        <a:srgbClr val="FFFFFF"/>
      </a:lt2>
      <a:accent1>
        <a:srgbClr val="8AC2E6"/>
      </a:accent1>
      <a:accent2>
        <a:srgbClr val="DA0046"/>
      </a:accent2>
      <a:accent3>
        <a:srgbClr val="86A10B"/>
      </a:accent3>
      <a:accent4>
        <a:srgbClr val="F0A200"/>
      </a:accent4>
      <a:accent5>
        <a:srgbClr val="0092CF"/>
      </a:accent5>
      <a:accent6>
        <a:srgbClr val="EE9000"/>
      </a:accent6>
      <a:hlink>
        <a:srgbClr val="000000"/>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a:spAutoFit/>
      </a:bodyPr>
      <a:lstStyle>
        <a:defPPr algn="l">
          <a:defRPr sz="2000" b="0" dirty="0">
            <a:solidFill>
              <a:schemeClr val="bg1"/>
            </a:solidFill>
            <a:effectLst/>
            <a:latin typeface="+mn-lt"/>
          </a:defRPr>
        </a:defPPr>
      </a:lstStyle>
    </a:txDef>
  </a:objectDefaults>
  <a:extraClrSchemeLst/>
  <a:extLst>
    <a:ext uri="{05A4C25C-085E-4340-85A3-A5531E510DB2}">
      <thm15:themeFamily xmlns:thm15="http://schemas.microsoft.com/office/thememl/2012/main" name="SVS_template_04" id="{EDCAA1E5-10D9-E840-A769-34E8331CFFEC}" vid="{97EBAB56-BDD9-944E-AB80-5C67482BD058}"/>
    </a:ext>
  </a:extLst>
</a:theme>
</file>

<file path=ppt/theme/theme10.xml><?xml version="1.0" encoding="utf-8"?>
<a:theme xmlns:a="http://schemas.openxmlformats.org/drawingml/2006/main" name="5_Videnssygehus for Compassion">
  <a:themeElements>
    <a:clrScheme name="Sydvestjysk Sygehus 1">
      <a:dk1>
        <a:srgbClr val="000000"/>
      </a:dk1>
      <a:lt1>
        <a:srgbClr val="FFFFFF"/>
      </a:lt1>
      <a:dk2>
        <a:srgbClr val="0064A6"/>
      </a:dk2>
      <a:lt2>
        <a:srgbClr val="FFFFFF"/>
      </a:lt2>
      <a:accent1>
        <a:srgbClr val="8AC2E6"/>
      </a:accent1>
      <a:accent2>
        <a:srgbClr val="DA0046"/>
      </a:accent2>
      <a:accent3>
        <a:srgbClr val="86A10B"/>
      </a:accent3>
      <a:accent4>
        <a:srgbClr val="F0A200"/>
      </a:accent4>
      <a:accent5>
        <a:srgbClr val="0092CF"/>
      </a:accent5>
      <a:accent6>
        <a:srgbClr val="EE9000"/>
      </a:accent6>
      <a:hlink>
        <a:srgbClr val="000000"/>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a:spAutoFit/>
      </a:bodyPr>
      <a:lstStyle>
        <a:defPPr algn="l">
          <a:defRPr sz="2000" b="0" dirty="0">
            <a:solidFill>
              <a:schemeClr val="bg1"/>
            </a:solidFill>
            <a:effectLst/>
            <a:latin typeface="+mn-lt"/>
          </a:defRPr>
        </a:defPPr>
      </a:lstStyle>
    </a:txDef>
  </a:objectDefaults>
  <a:extraClrSchemeLst/>
</a:theme>
</file>

<file path=ppt/theme/theme1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Kontortema">
  <a:themeElements>
    <a:clrScheme name="Sydvestjysk Sygehus 1">
      <a:dk1>
        <a:srgbClr val="000000"/>
      </a:dk1>
      <a:lt1>
        <a:srgbClr val="FFFFFF"/>
      </a:lt1>
      <a:dk2>
        <a:srgbClr val="0064A6"/>
      </a:dk2>
      <a:lt2>
        <a:srgbClr val="FFFFFF"/>
      </a:lt2>
      <a:accent1>
        <a:srgbClr val="8AC2E6"/>
      </a:accent1>
      <a:accent2>
        <a:srgbClr val="DA0046"/>
      </a:accent2>
      <a:accent3>
        <a:srgbClr val="86A10B"/>
      </a:accent3>
      <a:accent4>
        <a:srgbClr val="F0A200"/>
      </a:accent4>
      <a:accent5>
        <a:srgbClr val="0092CF"/>
      </a:accent5>
      <a:accent6>
        <a:srgbClr val="EE9000"/>
      </a:accent6>
      <a:hlink>
        <a:srgbClr val="000000"/>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a:spAutoFit/>
      </a:bodyPr>
      <a:lstStyle>
        <a:defPPr algn="l">
          <a:defRPr sz="2000" b="0" dirty="0">
            <a:solidFill>
              <a:schemeClr val="bg1"/>
            </a:solidFill>
            <a:effectLst/>
            <a:latin typeface="+mn-lt"/>
          </a:defRPr>
        </a:defPPr>
      </a:lstStyle>
    </a:txDef>
  </a:objectDefaults>
  <a:extraClrSchemeLst/>
  <a:extLst>
    <a:ext uri="{05A4C25C-085E-4340-85A3-A5531E510DB2}">
      <thm15:themeFamily xmlns:thm15="http://schemas.microsoft.com/office/thememl/2012/main" name="SVS_template_04" id="{EDCAA1E5-10D9-E840-A769-34E8331CFFEC}" vid="{A75B97D0-3B4B-9D45-AF44-E8298B8D8EBF}"/>
    </a:ext>
  </a:extLst>
</a:theme>
</file>

<file path=ppt/theme/theme3.xml><?xml version="1.0" encoding="utf-8"?>
<a:theme xmlns:a="http://schemas.openxmlformats.org/drawingml/2006/main" name="5_Kontortema">
  <a:themeElements>
    <a:clrScheme name="Sydvestjysk Sygehus 1">
      <a:dk1>
        <a:srgbClr val="000000"/>
      </a:dk1>
      <a:lt1>
        <a:srgbClr val="FFFFFF"/>
      </a:lt1>
      <a:dk2>
        <a:srgbClr val="0064A6"/>
      </a:dk2>
      <a:lt2>
        <a:srgbClr val="FFFFFF"/>
      </a:lt2>
      <a:accent1>
        <a:srgbClr val="8AC2E6"/>
      </a:accent1>
      <a:accent2>
        <a:srgbClr val="DA0046"/>
      </a:accent2>
      <a:accent3>
        <a:srgbClr val="86A10B"/>
      </a:accent3>
      <a:accent4>
        <a:srgbClr val="F0A200"/>
      </a:accent4>
      <a:accent5>
        <a:srgbClr val="0092CF"/>
      </a:accent5>
      <a:accent6>
        <a:srgbClr val="EE9000"/>
      </a:accent6>
      <a:hlink>
        <a:srgbClr val="000000"/>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a:spAutoFit/>
      </a:bodyPr>
      <a:lstStyle>
        <a:defPPr algn="l">
          <a:defRPr sz="2000" b="0" dirty="0">
            <a:solidFill>
              <a:schemeClr val="bg1"/>
            </a:solidFill>
            <a:effectLst/>
            <a:latin typeface="+mn-lt"/>
          </a:defRPr>
        </a:defPPr>
      </a:lstStyle>
    </a:txDef>
  </a:objectDefaults>
  <a:extraClrSchemeLst/>
  <a:extLst>
    <a:ext uri="{05A4C25C-085E-4340-85A3-A5531E510DB2}">
      <thm15:themeFamily xmlns:thm15="http://schemas.microsoft.com/office/thememl/2012/main" name="SVS_template_04" id="{EDCAA1E5-10D9-E840-A769-34E8331CFFEC}" vid="{6179A021-AB6D-7B48-BDEF-116B03E73CDD}"/>
    </a:ext>
  </a:extLst>
</a:theme>
</file>

<file path=ppt/theme/theme4.xml><?xml version="1.0" encoding="utf-8"?>
<a:theme xmlns:a="http://schemas.openxmlformats.org/drawingml/2006/main" name="2_Kontortema">
  <a:themeElements>
    <a:clrScheme name="Sydvestjysk Sygehus 1">
      <a:dk1>
        <a:srgbClr val="000000"/>
      </a:dk1>
      <a:lt1>
        <a:srgbClr val="FFFFFF"/>
      </a:lt1>
      <a:dk2>
        <a:srgbClr val="0064A6"/>
      </a:dk2>
      <a:lt2>
        <a:srgbClr val="FFFFFF"/>
      </a:lt2>
      <a:accent1>
        <a:srgbClr val="8AC2E6"/>
      </a:accent1>
      <a:accent2>
        <a:srgbClr val="DA0046"/>
      </a:accent2>
      <a:accent3>
        <a:srgbClr val="86A10B"/>
      </a:accent3>
      <a:accent4>
        <a:srgbClr val="F0A200"/>
      </a:accent4>
      <a:accent5>
        <a:srgbClr val="0092CF"/>
      </a:accent5>
      <a:accent6>
        <a:srgbClr val="EE9000"/>
      </a:accent6>
      <a:hlink>
        <a:srgbClr val="000000"/>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a:spAutoFit/>
      </a:bodyPr>
      <a:lstStyle>
        <a:defPPr algn="l">
          <a:defRPr sz="2000" b="0" dirty="0">
            <a:solidFill>
              <a:schemeClr val="bg1"/>
            </a:solidFill>
            <a:effectLst/>
            <a:latin typeface="+mn-lt"/>
          </a:defRPr>
        </a:defPPr>
      </a:lstStyle>
    </a:txDef>
  </a:objectDefaults>
  <a:extraClrSchemeLst/>
  <a:extLst>
    <a:ext uri="{05A4C25C-085E-4340-85A3-A5531E510DB2}">
      <thm15:themeFamily xmlns:thm15="http://schemas.microsoft.com/office/thememl/2012/main" name="SVS_template_04" id="{EDCAA1E5-10D9-E840-A769-34E8331CFFEC}" vid="{DF81E0EE-EBAC-3146-9007-DFAF8CBAC949}"/>
    </a:ext>
  </a:extLst>
</a:theme>
</file>

<file path=ppt/theme/theme5.xml><?xml version="1.0" encoding="utf-8"?>
<a:theme xmlns:a="http://schemas.openxmlformats.org/drawingml/2006/main" name="3_Kontortema">
  <a:themeElements>
    <a:clrScheme name="Sydvestjysk Sygehus 1">
      <a:dk1>
        <a:srgbClr val="000000"/>
      </a:dk1>
      <a:lt1>
        <a:srgbClr val="FFFFFF"/>
      </a:lt1>
      <a:dk2>
        <a:srgbClr val="0064A6"/>
      </a:dk2>
      <a:lt2>
        <a:srgbClr val="FFFFFF"/>
      </a:lt2>
      <a:accent1>
        <a:srgbClr val="8AC2E6"/>
      </a:accent1>
      <a:accent2>
        <a:srgbClr val="DA0046"/>
      </a:accent2>
      <a:accent3>
        <a:srgbClr val="86A10B"/>
      </a:accent3>
      <a:accent4>
        <a:srgbClr val="F0A200"/>
      </a:accent4>
      <a:accent5>
        <a:srgbClr val="0092CF"/>
      </a:accent5>
      <a:accent6>
        <a:srgbClr val="EE9000"/>
      </a:accent6>
      <a:hlink>
        <a:srgbClr val="000000"/>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a:spAutoFit/>
      </a:bodyPr>
      <a:lstStyle>
        <a:defPPr algn="l">
          <a:defRPr sz="2000" b="0" dirty="0">
            <a:solidFill>
              <a:schemeClr val="bg1"/>
            </a:solidFill>
            <a:effectLst/>
            <a:latin typeface="+mn-lt"/>
          </a:defRPr>
        </a:defPPr>
      </a:lstStyle>
    </a:txDef>
  </a:objectDefaults>
  <a:extraClrSchemeLst/>
  <a:extLst>
    <a:ext uri="{05A4C25C-085E-4340-85A3-A5531E510DB2}">
      <thm15:themeFamily xmlns:thm15="http://schemas.microsoft.com/office/thememl/2012/main" name="SVS_template_04" id="{EDCAA1E5-10D9-E840-A769-34E8331CFFEC}" vid="{D32AA15B-EAB7-A14A-859A-F6F1723EB381}"/>
    </a:ext>
  </a:extLst>
</a:theme>
</file>

<file path=ppt/theme/theme6.xml><?xml version="1.0" encoding="utf-8"?>
<a:theme xmlns:a="http://schemas.openxmlformats.org/drawingml/2006/main" name="4_Kontortema">
  <a:themeElements>
    <a:clrScheme name="Sydvestjysk Sygehus 1">
      <a:dk1>
        <a:srgbClr val="000000"/>
      </a:dk1>
      <a:lt1>
        <a:srgbClr val="FFFFFF"/>
      </a:lt1>
      <a:dk2>
        <a:srgbClr val="0064A6"/>
      </a:dk2>
      <a:lt2>
        <a:srgbClr val="FFFFFF"/>
      </a:lt2>
      <a:accent1>
        <a:srgbClr val="8AC2E6"/>
      </a:accent1>
      <a:accent2>
        <a:srgbClr val="DA0046"/>
      </a:accent2>
      <a:accent3>
        <a:srgbClr val="86A10B"/>
      </a:accent3>
      <a:accent4>
        <a:srgbClr val="F0A200"/>
      </a:accent4>
      <a:accent5>
        <a:srgbClr val="0092CF"/>
      </a:accent5>
      <a:accent6>
        <a:srgbClr val="EE9000"/>
      </a:accent6>
      <a:hlink>
        <a:srgbClr val="000000"/>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a:spAutoFit/>
      </a:bodyPr>
      <a:lstStyle>
        <a:defPPr algn="l">
          <a:defRPr sz="2000" b="0" dirty="0">
            <a:solidFill>
              <a:schemeClr val="bg1"/>
            </a:solidFill>
            <a:effectLst/>
            <a:latin typeface="+mn-lt"/>
          </a:defRPr>
        </a:defPPr>
      </a:lstStyle>
    </a:txDef>
  </a:objectDefaults>
  <a:extraClrSchemeLst/>
  <a:extLst>
    <a:ext uri="{05A4C25C-085E-4340-85A3-A5531E510DB2}">
      <thm15:themeFamily xmlns:thm15="http://schemas.microsoft.com/office/thememl/2012/main" name="SVS_template_04" id="{EDCAA1E5-10D9-E840-A769-34E8331CFFEC}" vid="{F1E8C8E3-A2C9-7E42-9B59-903236AAF81E}"/>
    </a:ext>
  </a:extLst>
</a:theme>
</file>

<file path=ppt/theme/theme7.xml><?xml version="1.0" encoding="utf-8"?>
<a:theme xmlns:a="http://schemas.openxmlformats.org/drawingml/2006/main" name="7_Kontortema">
  <a:themeElements>
    <a:clrScheme name="Sydvestjysk Sygehus 1">
      <a:dk1>
        <a:srgbClr val="000000"/>
      </a:dk1>
      <a:lt1>
        <a:srgbClr val="FFFFFF"/>
      </a:lt1>
      <a:dk2>
        <a:srgbClr val="0064A6"/>
      </a:dk2>
      <a:lt2>
        <a:srgbClr val="FFFFFF"/>
      </a:lt2>
      <a:accent1>
        <a:srgbClr val="8AC2E6"/>
      </a:accent1>
      <a:accent2>
        <a:srgbClr val="DA0046"/>
      </a:accent2>
      <a:accent3>
        <a:srgbClr val="86A10B"/>
      </a:accent3>
      <a:accent4>
        <a:srgbClr val="F0A200"/>
      </a:accent4>
      <a:accent5>
        <a:srgbClr val="0092CF"/>
      </a:accent5>
      <a:accent6>
        <a:srgbClr val="EE9000"/>
      </a:accent6>
      <a:hlink>
        <a:srgbClr val="000000"/>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a:spAutoFit/>
      </a:bodyPr>
      <a:lstStyle>
        <a:defPPr algn="l">
          <a:defRPr sz="2000" b="0" dirty="0">
            <a:solidFill>
              <a:schemeClr val="bg1"/>
            </a:solidFill>
            <a:effectLst/>
            <a:latin typeface="+mn-lt"/>
          </a:defRPr>
        </a:defPPr>
      </a:lstStyle>
    </a:txDef>
  </a:objectDefaults>
  <a:extraClrSchemeLst/>
  <a:extLst>
    <a:ext uri="{05A4C25C-085E-4340-85A3-A5531E510DB2}">
      <thm15:themeFamily xmlns:thm15="http://schemas.microsoft.com/office/thememl/2012/main" name="SVS_template_04" id="{EDCAA1E5-10D9-E840-A769-34E8331CFFEC}" vid="{F1E8C8E3-A2C9-7E42-9B59-903236AAF81E}"/>
    </a:ext>
  </a:extLst>
</a:theme>
</file>

<file path=ppt/theme/theme8.xml><?xml version="1.0" encoding="utf-8"?>
<a:theme xmlns:a="http://schemas.openxmlformats.org/drawingml/2006/main" name="8_Kontortema">
  <a:themeElements>
    <a:clrScheme name="Sydvestjysk Sygehus 1">
      <a:dk1>
        <a:srgbClr val="000000"/>
      </a:dk1>
      <a:lt1>
        <a:srgbClr val="FFFFFF"/>
      </a:lt1>
      <a:dk2>
        <a:srgbClr val="0064A6"/>
      </a:dk2>
      <a:lt2>
        <a:srgbClr val="FFFFFF"/>
      </a:lt2>
      <a:accent1>
        <a:srgbClr val="8AC2E6"/>
      </a:accent1>
      <a:accent2>
        <a:srgbClr val="DA0046"/>
      </a:accent2>
      <a:accent3>
        <a:srgbClr val="86A10B"/>
      </a:accent3>
      <a:accent4>
        <a:srgbClr val="F0A200"/>
      </a:accent4>
      <a:accent5>
        <a:srgbClr val="0092CF"/>
      </a:accent5>
      <a:accent6>
        <a:srgbClr val="EE9000"/>
      </a:accent6>
      <a:hlink>
        <a:srgbClr val="000000"/>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a:spAutoFit/>
      </a:bodyPr>
      <a:lstStyle>
        <a:defPPr algn="l">
          <a:defRPr sz="2000" b="0" dirty="0">
            <a:solidFill>
              <a:schemeClr val="bg1"/>
            </a:solidFill>
            <a:effectLst/>
            <a:latin typeface="+mn-lt"/>
          </a:defRPr>
        </a:defPPr>
      </a:lstStyle>
    </a:txDef>
  </a:objectDefaults>
  <a:extraClrSchemeLst/>
  <a:extLst>
    <a:ext uri="{05A4C25C-085E-4340-85A3-A5531E510DB2}">
      <thm15:themeFamily xmlns:thm15="http://schemas.microsoft.com/office/thememl/2012/main" name="SVS_template_04" id="{EDCAA1E5-10D9-E840-A769-34E8331CFFEC}" vid="{F1E8C8E3-A2C9-7E42-9B59-903236AAF81E}"/>
    </a:ext>
  </a:extLst>
</a:theme>
</file>

<file path=ppt/theme/theme9.xml><?xml version="1.0" encoding="utf-8"?>
<a:theme xmlns:a="http://schemas.openxmlformats.org/drawingml/2006/main" name="3_Vandmærke_blå">
  <a:themeElements>
    <a:clrScheme name="Sydvestjysk Sygehus 1">
      <a:dk1>
        <a:srgbClr val="000000"/>
      </a:dk1>
      <a:lt1>
        <a:srgbClr val="FFFFFF"/>
      </a:lt1>
      <a:dk2>
        <a:srgbClr val="0064A6"/>
      </a:dk2>
      <a:lt2>
        <a:srgbClr val="FFFFFF"/>
      </a:lt2>
      <a:accent1>
        <a:srgbClr val="8AC2E6"/>
      </a:accent1>
      <a:accent2>
        <a:srgbClr val="DA0046"/>
      </a:accent2>
      <a:accent3>
        <a:srgbClr val="86A10B"/>
      </a:accent3>
      <a:accent4>
        <a:srgbClr val="F0A200"/>
      </a:accent4>
      <a:accent5>
        <a:srgbClr val="0092CF"/>
      </a:accent5>
      <a:accent6>
        <a:srgbClr val="EE9000"/>
      </a:accent6>
      <a:hlink>
        <a:srgbClr val="000000"/>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a:spAutoFit/>
      </a:bodyPr>
      <a:lstStyle>
        <a:defPPr algn="l">
          <a:defRPr sz="2000" b="0" dirty="0">
            <a:solidFill>
              <a:schemeClr val="bg1"/>
            </a:solidFill>
            <a:effectLst/>
            <a:latin typeface="+mn-lt"/>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SVS_ppt_skabelon</Template>
  <TotalTime>12039</TotalTime>
  <Words>2296</Words>
  <Application>Microsoft Macintosh PowerPoint</Application>
  <PresentationFormat>Widescreen</PresentationFormat>
  <Paragraphs>422</Paragraphs>
  <Slides>38</Slides>
  <Notes>7</Notes>
  <HiddenSlides>0</HiddenSlides>
  <MMClips>0</MMClips>
  <ScaleCrop>false</ScaleCrop>
  <HeadingPairs>
    <vt:vector size="6" baseType="variant">
      <vt:variant>
        <vt:lpstr>Benyttede skrifttyper</vt:lpstr>
      </vt:variant>
      <vt:variant>
        <vt:i4>7</vt:i4>
      </vt:variant>
      <vt:variant>
        <vt:lpstr>Tema</vt:lpstr>
      </vt:variant>
      <vt:variant>
        <vt:i4>10</vt:i4>
      </vt:variant>
      <vt:variant>
        <vt:lpstr>Slidetitler</vt:lpstr>
      </vt:variant>
      <vt:variant>
        <vt:i4>38</vt:i4>
      </vt:variant>
    </vt:vector>
  </HeadingPairs>
  <TitlesOfParts>
    <vt:vector size="55" baseType="lpstr">
      <vt:lpstr>ApercuPro</vt:lpstr>
      <vt:lpstr>Arial</vt:lpstr>
      <vt:lpstr>Calibri</vt:lpstr>
      <vt:lpstr>inherit</vt:lpstr>
      <vt:lpstr>mayo-display</vt:lpstr>
      <vt:lpstr>mayo-sans</vt:lpstr>
      <vt:lpstr>var(--font-secondary)</vt:lpstr>
      <vt:lpstr>1_Kontortema</vt:lpstr>
      <vt:lpstr>6_Kontortema</vt:lpstr>
      <vt:lpstr>5_Kontortema</vt:lpstr>
      <vt:lpstr>2_Kontortema</vt:lpstr>
      <vt:lpstr>3_Kontortema</vt:lpstr>
      <vt:lpstr>4_Kontortema</vt:lpstr>
      <vt:lpstr>7_Kontortema</vt:lpstr>
      <vt:lpstr>8_Kontortema</vt:lpstr>
      <vt:lpstr>3_Vandmærke_blå</vt:lpstr>
      <vt:lpstr>5_Videnssygehus for Compassion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Region Syddanmark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Ulrich Jensen</dc:creator>
  <cp:lastModifiedBy>Amalie Rosendahl</cp:lastModifiedBy>
  <cp:revision>334</cp:revision>
  <dcterms:created xsi:type="dcterms:W3CDTF">2022-05-24T12:52:35Z</dcterms:created>
  <dcterms:modified xsi:type="dcterms:W3CDTF">2024-02-06T11:58:43Z</dcterms:modified>
</cp:coreProperties>
</file>